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1" r:id="rId3"/>
    <p:sldId id="297" r:id="rId4"/>
    <p:sldId id="294" r:id="rId5"/>
    <p:sldId id="295" r:id="rId6"/>
    <p:sldId id="300" r:id="rId7"/>
    <p:sldId id="299" r:id="rId8"/>
    <p:sldId id="298" r:id="rId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27:5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5120 3395 5632,'0'0'1898,"3"-3"8914,-2 2-11699,0 1 1143,-1 0 91,1-2-6,0 0 1,0 1-1,0-1 0,0 0 1,0 0-1,0 0 0,-1 0 1,1 1-1,-1-1 0,1 0 0,-1 0 1,0 0-1,0 0 0,0-1-341,-1-36 1344,0 20-645,1-249 1882,9 151-1946,-8 99-578,1-1 0,2-9-57,-1 8 93,-1 0-1,0-11-92,-2-1505 288,-5 1366-384,6 107 131,-1-21 127,-4-23-162,2 59-28,2-1 0,2 1 0,3 0 0,2-3 28,-5 28 0,1-4 11,0 9-13,0 0 1,-1 0 0,-1 0-1,-1-8 2,4-37 80,-4-153-165,-4 161 176,3 36-139,0 16 57,0 0 0,-1 1-1,1-1 1,1 0 0,-1 0 0,0 0 0,1 0 0,-1 0 0,1-2-9,0 5-1,0 0 1,0-1-1,0 1 1,0 0-1,0 0 0,0-1 1,0 1-1,-1 0 1,1 0-1,0 0 0,0-1 1,0 1-1,0 0 1,0 0-1,0 0 1,-1-1-1,1 1 0,0 0 1,0 0-1,0 0 1,-1 0-1,1-1 1,0 1-1,0 0 0,0 0 1,-1 0-1,1 0 1,0 0-1,0 0 1,-1 0-1,1 0 0,0 0 1,0 0-1,-1 0 1,1 0-1,0 0 1,0 0-1,-1 0 0,1 0 1,0 0-1,0 0 1,-1 0-1,1 0 1,0 0 0,-9 3 43,9-3-56,-2-1 5,1 0 9,0 1 0,0-1 0,0 1 0,0-1 0,0 1 1,0-1-1,0 1 0,0 0 0,0-1 0,0 1 0,0 0 0,0 0-1,-87 3 70,52 1-140,-12 4 76,41-8 66,1 1 0,-1 0 0,1 1 0,0 0 0,0 0 0,-6 2-72,6-2 11,0 1 1,0-2-1,0 1 1,0 0 0,-1-1-1,-4 0-11,3-2 7,0 1-1,0-1 1,1-1-1,-1 0 1,-2-1-7,1 1 23,0 0 0,0 0-1,-5 0-22,-12 1 13,0 2 0,0 1 0,-8 2-13,0-1 191,-21 0-191,25-1 8,-19 2-8,18 0 146,-20-2-146,30-2 64,-8 0-108,0 0 0,0 2 0,0 1 0,-18 5 44,-40 15 187,36-9-116,-2-1 0,1-3 0,-28 1-71,65-11 13,1-1 0,-1-1 0,1 0 0,-1-1 0,1 0-1,0-1 1,-11-5-13,7 3 39,0 1 0,-1 0 0,1 2 0,-6-1-39,-32 2 15,0 3 0,-1 2 0,-5 4-15,-15 0-35,21-1 34,1 3-1,-1 3 0,-32 12 2,54-16 8,0-1-1,-1-2 0,0-1 1,1-2-1,-1-2 1,0-1-1,0-1 1,0-2-1,1-1 1,-11-5-8,-43-11-107,-62-12 75,118 28 73,0 1 0,0 1 0,-23 2-41,-46 9 17,53-4-63,1-2 0,-9-2 46,47-1-3,-1-1-1,1 0 1,0 0-1,0-1 0,0-1 1,0 1-1,0-1 1,1-1-1,0 0 1,0 0-1,-1-2 4,1 2 14,-1-1 0,0 1 0,1 0 0,-1 1 0,-1 0 0,1 1 0,-1 0 0,1 0 0,-1 1 0,-1 0-14,-13 1-13,0 2 0,0 0 0,0 2 0,-18 4 13,-41 4-97,52-9 156,0 1-1,0 2 1,1 0 0,0 3-1,-27 9-58,30-7 8,5-1 8,-1 0 0,-10 0-16,25-7-17,-1 0 0,1-1 0,-1 0 0,0-1 0,1 0 0,-1 0 0,0-1 0,-5-1 17,-41-12 70,37 9-22,0 0 0,0 1 0,-2 1-48,-92-6-91,-60 6 91,162 2 12,0 0 0,0-1 0,0 0 0,1 0 0,-1-1 0,1 0 0,-1-1 1,1 0-1,0 0 0,0-1-12,-8-4 7,3 4-7,1 0 0,-1 1 0,0 1 0,-4-1 0,-11-3 0,11 3-25,6 1-22,-1 0 0,1-1 0,0 0 0,-2-2 47,7 3 5,0-1 1,-1 1 0,0 1-1,1-1 1,-1 1 0,0 1-1,0 0 1,0 0 0,0 0-1,0 1 1,-1 0 0,1 0-1,0 1 1,0 0 0,0 1-1,0 0-5,-34 15 47,-2 1 20,40-17-68,1 0 1,-1 0-1,0 0 0,0-1 1,0 1-1,0-1 0,0 0 0,0 0 1,0-1-1,-1 1 1,-1-2-17,0 1 1,0 0-1,0 0 0,-1 1 1,1 0-1,0 0 0,0 0 1,-1 1-1,1 0 0,0 0 1,0 1-1,0-1 0,0 2 1,0-1-1,1 0 0,-4 2 17,4-1-4,0 0 0,0-1-1,-1 1 1,0-1 0,0 0 4,4-2 2,1 1 0,-1-1 1,1 0-1,-1 0 1,1 0-1,-1 0 1,1 0-1,-1 0 1,1 0-1,-1 0 0,1 0 1,-1-1-1,1 1 1,0 0-1,-1-1 1,1 1-1,-1-1 1,1 0-1,0 0 1,-1 1-1,1-1 0,-1-1-2,-3-4 35,3 5-32,1-1 0,-1 0 0,1 0 0,-1 1 0,0-1 0,1 1 0,-1 0 0,0-1 0,0 1 0,0 0 0,0 0 0,0 0 0,0 0 0,0 1 0,-1-1 0,1 0 0,-1 1-3,0-1-10,-1 0 0,1 0 0,-1 0 0,1 0 0,-1-1 0,1 0 0,0 1 0,-1-1 10,3 1 6,0 0-1,0 0 1,-1 0 0,1 0 0,-1 0-1,1 1 1,-1-1 0,1 0 0,-1 1-1,1 0 1,-1-1 0,1 1 0,-1 0-1,0 0 1,1-1 0,-1 2 0,0-1-1,0 0-5,1 0-2,0 0-78,1 0-21,4 2-231,-1 0 1,0 1 0,1-1-1,-1 1 1,2 2 331,-2-2-510,0 0 1,0 0-1,1-1 0,-1 0 1,1 1-1,0-1 510,-2-1-536,1 0-1,0 0 1,-1 0 0,1 0-1,0 0 1,0-1 0,1 1 536,24-3-6405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1:0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22 8960,'-3'-7'1159,"-5"-7"2914,8 14-3998,-1 0 0,1 0 0,0 0 0,-1 0-1,1 0 1,0 0 0,-1 0 0,1-1 0,-1 1 0,1 0 0,0 0 0,-1 0 0,1 0 0,0 1-1,-1-1 1,1 0 0,0 0 0,-1 0 0,1 0 0,0 0 0,-1 0 0,1 0 0,0 1 0,-1-1 0,1 0-1,0 0 1,0 0 0,-1 1 0,1-1 0,0 0 0,0 0 0,-1 1 0,1-1 0,0 0 0,0 1-1,0-1 1,-1 0 0,1 1 0,0-1 0,0 0 0,0 1 0,0-1 0,0 0-75,-14 25 2959,-7 15-2959,-4 9 1894,24-47-1808,1-1 0,-1 1 0,1 0 1,0 0-1,-1 0 0,1-1 0,0 1 0,0 0 0,0 0 1,1 0-1,-1 0 0,0-1 0,1 1 0,-1 0 0,1 0 1,-1-1-1,1 1 0,0 0 0,0-1 0,0 1 0,0 0 0,1 0-86,2 4 300,0 0-1,1 0 0,0-1 1,0 0-1,5 4-299,-8-6 91,1-1-26,-1 0 0,0-1 0,1 1 0,-1 0 0,1-1 0,-1 1 0,1-1-1,0 0 1,-1 0 0,1 0 0,1 0-65,6 1 128,0 0 0,1-1 0,-1 0 0,0-1 0,1 0 0,2 0-128,115-17 594,-117 15-564,80-12 70,1 4 0,1 4 0,-1 4 0,69 8-100,320 48 992,-142-13-336,-243-31-523,348 39 357,3 15-62,-422-60-355,-1 0 0,1-2 0,8-1-73,-22-2 51,-1 1 1,1-1-1,0-1 0,-1 0 0,1-1 1,-1 0-1,1 0 0,8-5-51,-15 6 37,1 0-1,0 0 1,0 1 0,0 0-1,0 0 1,0 0 0,0 0-1,3 0-36,-7 1-10,-1 0-44,4-4 49,-4 3-229,0 0 0,0 0 0,0 0 0,0 0 0,0 0 0,0 0 0,-1 0-1,1 0 1,0 0 0,-1 0 0,1 1 0,0-1 0,-1 0 0,0 0 0,1 0 0,-1 0 0,1 1 0,-1-1 0,0 0 0,1 1 0,-1-1 0,0 0-1,0 1 1,0-1 0,1 1 0,-1-1 0,0 1 0,0 0 0,0-1 0,0 1 0,0 0 0,0 0 0,0-1 0,0 1 0,0 0 0,0 0 234,-13-3-6742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1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174 651 4736,'-5'-25'801,"3"16"-408,0-1 0,-1 0 0,0 1 0,-1-4-393,-34-100 6132,19 53-3869,18 60-2208,1-1 1,0 1-1,0-1 1,0 0 0,0 1-1,0-1 1,-1 1 0,1-1-1,0 0 1,0 1 0,-1-1-1,1 1 1,0-1 0,-1 1-1,1-1 1,-1 1 0,1-1-1,-1 1 1,1 0-1,-1-1 1,1 1 0,-1 0-1,1-1 1,-1 1 0,1 0-1,-1 0 1,1-1 0,-1 1-56,0 1 66,0-1-1,0 1 1,0-1 0,0 1 0,1 0 0,-1-1 0,0 1 0,0 0 0,1 0 0,-1 0 0,1-1 0,-1 1 0,1 0-1,-1 0 1,1 0 0,-1 0 0,1 0 0,0 0 0,-1 1-66,-11 30 744,2 1 0,1 0 0,-2 20-744,-11 106 851,15-50-473,4 0 0,5 0 1,5 0-1,10 35-378,9 17 177,7-1-1,32 81-176,-43-173-71,4-1 0,2-1 0,36 60 71,27 33-1616,28 12-843</inkml:trace>
  <inkml:trace contextRef="#ctx0" brushRef="#br0" timeOffset="1861.126">615 1124 7680,'0'-2'254,"-1"1"0,1 0 0,-1-1 0,1 1 0,0-1 1,0 1-1,0 0 0,0-1 0,0 1 0,0-1 0,0 1 0,0 0 1,0-1-1,1 1 0,-1-1 0,0 1 0,1 0 0,0-1 0,-1 1 1,1 0-1,0 0 0,-1 0 0,1-1 0,0 1 0,0 0-254,0 0 130,-1 0 0,1-1 0,0 1-1,-1 0 1,1 0 0,0 0 0,0 0 0,0 0-1,0 0 1,0 0 0,0 0 0,0 0-1,1 0 1,-1 1 0,0-1 0,0 0-1,0 1 1,1-1 0,-1 1 0,0-1 0,1 1-1,-1 0 1,1 0 0,-1-1 0,0 1-1,2 0-129,-1 2 110,1-1 0,-1 1 0,0-1-1,1 1 1,-1 0 0,0-1-1,0 1 1,0 0 0,-1 1-1,1-1 1,1 2-110,17 28 661,-20-31-625,19 35 516,-1 2 0,-3-1-1,5 20-551,29 119 553,-31-120-468,2 0-1,25 49-84,-6-16 183,-36-80-360,0 0 0,0 1 0,0-1 0,-2 1 0,2 8 177,-1 28-9162,-2-34 4890</inkml:trace>
  <inkml:trace contextRef="#ctx0" brushRef="#br0" timeOffset="2224.766">1172 1365 11776,'4'23'4384,"5"1"-3393,5 36 417,-5-29-64,4 20-480,1 9-96,-1 3-384,1 5-160,4 7-128,3 13-288,-3-17-128,0-11-2560,9 15-1119,-5-15-1153</inkml:trace>
  <inkml:trace contextRef="#ctx0" brushRef="#br0" timeOffset="4576.117">1640 861 6656,'0'-11'957,"-1"0"0,0 1 1,-1-1-1,0 0 0,-1 1 1,0 0-1,-1-1 0,0 1 1,0 0-1,-3-3-957,4 8 146,0-3 239,-2-1 0,1 1 0,-1 0 0,0 0 0,-1 1 0,-2-2-385,7 7 74,-1 1 1,0-1-1,1 1 1,-1-1-1,0 1 1,0 0 0,0 0-1,0 0 1,0 0-1,0 0 1,0 1-1,-1-1 1,1 0 0,0 1-1,0 0 1,-1-1-1,1 1 1,0 0-1,0 0 1,-1 1 0,1-1-1,0 0 1,0 1-1,0-1 1,-1 1-1,1 0 1,-2 0-75,-1 2 44,0 0 0,0 0 0,0 0 0,0 0 0,1 1 0,0 0 0,-1 0 0,1 0 0,1 1 0,-1-1 0,1 1 0,-1 0 0,1 0 0,1 0 0,-2 4-44,-6 13 32,1 0 0,1 1 0,1 4-32,6-24 7,-11 37 22,2 1 1,-1 20-30,9-45 15,0 0 0,2 1 1,0-1-1,0 0 0,1 1 0,2-1 0,3 16-15,-5-27 40,1 1 0,0-1 0,0 0 0,0 0 0,1 0-1,-1 0 1,2 0 0,-1 0 0,0-1 0,1 1 0,0-1 0,0 0 0,0 0 0,0 0 0,1-1-1,-1 0 1,4 3-40,-3-4 44,-1 0 0,0-1 0,1 1 0,-1-1 0,1 0 0,0 0 0,-1 0-1,1-1 1,0 1 0,0-1 0,-1 0 0,1-1 0,0 1 0,-1-1 0,1 0 0,0 0-1,-1 0 1,1-1 0,-1 0 0,0 0 0,3-1-44,0-1 44,-1 0-1,1-1 1,-1 0 0,0 0 0,-1 0-1,1-1 1,-1 0 0,0 0-1,0 0 1,-1-1 0,0 1 0,2-5-44,7-14 116,-2 0 0,7-24-116,-3-8 213,-12 42 39,1 1 0,0 0 0,1 1 1,1-2-253,-6 22 245,2 64-240,4-1 1,2 1-1,3-1 0,3-1 1,4 0-6,-12-46-101,1-1 1,3 4 100,-7-20-411,0 0-1,0 0 1,0-1 0,0 1-1,1-1 1,0 0-1,0 0 1,0 0-1,1-1 1,1 2 411,-5-5-252,0 0 1,0-1-1,-1 1 0,1-1 0,0 1 1,0 0-1,0-1 0,0 0 0,0 1 1,0-1-1,0 0 0,0 1 0,0-1 0,0 0 1,0 0-1,0 0 0,0 0 0,0 0 1,0 0-1,0 0 0,0 0 0,0 0 1,0 0-1,0-1 0,0 1 0,0 0 1,0-1-1,0 1 0,-1 0 0,1-1 1,0 0-1,0 1 0,0-1 0,0 1 1,-1-1-1,1 0 0,0 0 0,-1 1 1,1-2 251,5-5-4080</inkml:trace>
  <inkml:trace contextRef="#ctx0" brushRef="#br0" timeOffset="4997.157">1993 759 8960,'-2'-6'647,"-1"1"0,1 0 0,-1-1 0,0 1 0,0 0 0,0 0 0,-1 1 0,0-1 1,-4-3-648,8 7 118,-1 0 0,0 1 0,1-1 1,-1 1-1,0-1 0,1 1 1,-1 0-1,0-1 0,1 1 1,-1 0-1,0-1 0,0 1 1,1 0-1,-1 0 0,0 0 1,0 0-1,1 0 0,-1 0 1,0 0-1,0 0 0,0 0 0,1 0 1,-1 0-1,0 0 0,0 0 1,1 1-1,-1-1 0,0 0 1,0 1-1,1-1 0,-1 0 1,0 1-1,1-1 0,-1 1 1,1-1-1,-1 1 0,0-1 1,1 1-1,-1 0-118,-1 2 84,-1 1 1,1 0-1,0-1 0,0 1 1,0 0-1,0 0 1,0 3-85,-5 13 92,2 0 0,0 1 1,2 0-1,-2 20-92,3-2 13,1-1-1,4 14-12,-2-23 25,3 0-1,0-1 1,2 0 0,1 0-1,1 0 1,1-1-1,2 0 1,0 0-1,2-1 1,5 5-25,-13-23 21,0-1 0,0 0 0,1 1 0,0-2 0,7 6-21,-10-9 22,0 0 0,1-1 0,-1 0 1,1 0-1,-1 0 0,1 0 0,0-1 0,0 1 1,0-1-1,0 0 0,0 0 0,0 0 0,0-1 1,2 1-23,0-1 64,1 0-1,0 0 1,-1-1 0,1 0 0,-1 0 0,1-1 0,-1 0 0,1 0 0,-1 0-1,0-1 1,0 1 0,0-2 0,4-1-64,-4 0 87,1-1-1,-1 1 1,0-1-1,0 0 1,0 0-1,-1-1 1,0 1 0,-1-1-1,1 0 1,0-2-87,1-4 96,0-1 1,-1 0-1,-1 1 0,0-1 1,0-1-1,-2 1 1,0 0-1,0-1 1,-2 1-1,1-1 1,-2 1-1,0-5-96,-2 2-2,0-1-1,-1 0 1,-1 1 0,0 0-1,-1 0 1,-1 0 0,-1 1-1,-1 0 1,0 1-1,0 0 1,-2 0 0,0 1-1,0 0 1,-2 1 0,1 0-1,-2 1 1,0 0 0,0 2-1,-1-1 1,0 2 0,0 0-1,-1 1 1,-1 0 0,1 1-1,-3 1 3,17 5-14,-7-2-153,0 0 1,1 0-1,-1 1 1,0 0-1,0 1 1,-1 0 166,10 0-37,0 1 1,-1 0-1,1 0 1,0 0-1,-1 0 1,1 0-1,0 0 0,-1 0 1,1 0-1,0 0 1,-1 1-1,1-1 0,0 0 1,-1 0-1,1 0 1,0 0-1,-1 0 1,1 1-1,0-1 0,0 0 1,-1 0-1,1 0 1,0 1-1,0-1 1,-1 0-1,1 0 0,0 1 1,0-1-1,0 0 1,-1 0-1,1 1 1,0-1-1,0 0 0,0 1 1,0-1-1,0 0 1,0 1-1,0-1 0,0 0 1,0 1-1,0-1 1,0 0-1,0 1 1,0-1-1,0 0 0,0 1 1,0-1-1,0 0 1,0 1-1,0-1 1,0 0-1,0 1 0,1-1 1,-1 0-1,0 1 1,0-1-1,0 0 1,1 0-1,-1 1 0,0-1 1,0 0-1,1 0 37,15 21-1786,-15-19 1611,15 14-2329,1 0 0,14 11 2504,16 8-4117</inkml:trace>
  <inkml:trace contextRef="#ctx0" brushRef="#br0" timeOffset="5382.399">2576 767 9088,'-2'-5'616,"0"0"1,-1 0 0,0 0 0,0 1-1,0 0 1,0-1 0,-2 0-617,3 3 258,-1 0 0,1 0 0,0 1 0,-1-1 0,1 1 0,-1 0 0,1 0 0,-1-1-1,0 2 1,1-1 0,-1 0 0,0 1 0,0-1 0,0 1 0,-1 0-258,-1-1 187,0 1 1,0 0-1,-1 1 0,1-1 0,0 1 1,0 0-1,-1 0 0,1 1 1,0-1-1,0 1 0,1 1 0,-1-1 1,0 0-1,-1 2-187,0 1 95,0 0 1,0 0-1,0 0 1,1 1-1,-1 0 1,1 0-1,1 0 1,-1 1-1,0 1-95,-3 7 27,1 0-1,0 1 0,1 0 0,1 0 0,0 1 0,1 0 1,1 0-1,-1 8-26,4-15 27,-1 0-1,1 0 1,1 1 0,0-1 0,0 0 0,1 0 0,0 0-1,1 0 1,0 0 0,0-1 0,1 1 0,0-1 0,1 0 0,0 0-1,1 0 1,0-1 0,0 0 0,1 0 0,0 0 0,0-1-1,0 0 1,1-1 0,0 1 0,1-2 0,0 1 0,-1-1-1,2 0 1,-1-1 0,0 0 0,3 0-27,-7-2 28,3 1 156,0-1-1,0 1 0,0-1 0,4 0-183,-9-2 70,0 0-1,-1 0 1,1 0-1,0 0 0,0 0 1,-1-1-1,1 0 1,0 1-1,-1-1 1,1 0-1,0 0 0,-1 0 1,1-1-1,-1 1 1,0-1-70,6-3 136,0-2 0,-1 1 0,-1-1 1,1 0-1,-1 0 0,0-1 1,0 0-1,-1 0 0,0 0 0,-1-1 1,0 1-1,0-1 0,-1 0 1,1-3-137,1-4 152,-1-1 1,0 0-1,-1 0 1,-1 0-1,-1-1 1,0 1 0,-2-12-153,0 16 38,-1 1 1,0 0 0,-1-1-1,0 1 1,0 1 0,-2-1 0,1 0-1,-2 1 1,1 0 0,-2-1-39,-1 0-3,-1 0 1,0 0 0,-1 1-1,0 0 1,-1 1-1,0 0 1,0 1 0,-3-1 2,-1-1-18,-1 1 1,0 1 0,0 0-1,-11-3 18,18 9-144,0-1 0,0 2 0,0-1 0,0 1 0,-1 0 0,1 1 0,-1 0 0,1 1 0,-6 0 144,14 0-143,-1 0 0,1 1 1,-1-1-1,1 0 0,-1 0 0,1 1 0,-1-1 0,1 1 0,0-1 1,-1 1-1,1 0 0,0 0 0,-1 0 0,1-1 0,0 1 0,0 0 143,0 0-179,1 0 1,-1 0-1,1-1 0,0 1 0,-1 0 0,1 0 0,0-1 1,0 1-1,-1 0 0,1 0 0,0 0 0,0-1 0,0 1 1,0 0-1,0 0 0,0 0 0,0-1 0,0 1 0,1 0 1,-1 0-1,0 0 0,0-1 0,1 1 0,-1 0 0,0 0 1,1-1-1,0 2 179,11 17-5445</inkml:trace>
  <inkml:trace contextRef="#ctx0" brushRef="#br0" timeOffset="5746.373">2612 156 9472,'-26'-60'3061,"25"58"-2898,0-1-1,0 0 1,0 0-1,0 0 1,1 0 0,0 0-1,-1 0 1,1 0-1,0 0 1,0 0 0,1 0-1,-1 0 1,1 0-1,-1 0 1,2-2-163,-1-1 526,0 3-249,-1 1-1,1 0 0,-1 0 1,1 0-1,0 0 1,0-1-1,0 1 0,0 0 1,0 1-1,0-1 1,1 0-1,-1 0 1,0 0-1,1 1 0,1-2-276,-2 2 176,1 0 0,-1 0 0,1 1-1,0-1 1,-1 0 0,1 1 0,0-1 0,0 1-1,0-1 1,-1 1 0,1 0 0,0 0-1,0 0 1,0 0 0,0 0-176,7 1 282,-1 1 0,-1 0 0,1 1 0,0-1 0,0 1 0,-1 1 0,3 1-282,10 6 215,-1 0 0,0 2 0,-1 0-1,-1 1 1,0 1 0,0 1 0,10 13-215,5 10 424,-1 2 0,23 40-424,-28-36 197,-1 2 0,-3 0 0,-2 1 0,-2 1 0,4 23-197,-5-6 131,-3 0-1,-3 1 0,2 64-130,-12-33-864,-4 0 0,-11 59 864,10-116-1082,1 29-2385,0-3-6341,-1-46 4854</inkml:trace>
  <inkml:trace contextRef="#ctx0" brushRef="#br0" timeOffset="7779.079">258 4048 5888,'-5'-225'9272,"6"174"-4379,-1 101-3571,13 438 2540,-7-438-3663,2 0 0,2 0 0,6 14-199,-6-30 27,2 0-1,2 0 1,0-2 0,3 0-1,8 12-26,-1-6 39,1 0 0,2-2-1,2-1 1,3 1-39,4 1-672,1-1 0,2-2 0,1-1 0,44 26 672,-12-15-3829,-7-7-2144</inkml:trace>
  <inkml:trace contextRef="#ctx0" brushRef="#br0" timeOffset="10545.508">686 4000 7552,'-4'-13'1133,"3"9"-612,0 0 1,0 1-1,0-1 1,0 0 0,1 0-1,0 1 1,0-4-522,0 6 1280,0 1-187,0 0-112,0 0-96,0 3-101,22 96 848,-16-76-1501,-1 2 9,2-1 1,1 0 0,0 0 0,4 3-141,-7-16 129,1 0 1,0 0 0,1-1 0,0 0-1,7 8-129,-11-15 61,0 0 0,0 0 0,1-1 0,-1 1 0,1-1-1,-1 0 1,1 1 0,0-2 0,0 1 0,0 0 0,0-1 0,1 0-1,-1 0 1,0 0 0,0 0 0,1-1 0,-1 0 0,2 0-61,12-1 138,1-1 1,-1-1-1,0 0 1,4-3-139,29-5-1920,-38 10-144,-3 1-511</inkml:trace>
  <inkml:trace contextRef="#ctx0" brushRef="#br0" timeOffset="10900.006">984 3881 8320,'-15'-30'5120,"15"30"-4996,-1 0 0,1-1 0,1 1 0,-1 0 0,0 0 0,0-1 0,0 1 0,0 0 0,0 0 0,0-1 0,0 1 0,0 0 0,0 0 0,0-1 1,0 1-1,1 0 0,-1 0 0,0 0 0,0-1 0,0 1 0,0 0 0,1 0 0,-1 0 0,0 0 0,0 0 0,1-1 0,-1 1 0,0 0 0,0 0 0,0 0 1,1 0-1,-1 0 0,0 0 0,0 0 0,1 0 0,-1 0-124,1-1 138,-1 1 0,1 0-1,0 0 1,0 0 0,-1-1 0,1 1 0,0 0 0,0 0-1,-1 0 1,1 0 0,0 0 0,0 0 0,-1 1 0,1-1 0,0 0-1,0 0-137,2 2 109,0 0-1,0 0 0,0 0 0,0 1 0,0-1 0,0 1 0,-1-1 0,1 1 1,-1 0-1,2 2-108,19 36 532,-13-24-258,16 33 235,-2 1-1,12 39-508,28 106 165,-22-65-397,1-15-3104,-32-91 366,1-1 1,1-1 2969,5 6-4362</inkml:trace>
  <inkml:trace contextRef="#ctx0" brushRef="#br0" timeOffset="11267.332">1461 4277 10240,'-4'-27'3872,"4"27"-3040,9 0 703,-9 0 161,4 3-96,1 2 160,4 10-480,0 1-128,0 28-672,0-8-288,0 44-64,-5-17-96,10 16 64,-5-16-928,9 5-288,-5-13-1792,13-7-672,-4-9-1887</inkml:trace>
  <inkml:trace contextRef="#ctx0" brushRef="#br0" timeOffset="13063.735">1574 3635 8064,'-6'2'929,"4"-2"-747,1 0 0,0 0-1,0 0 1,-1 1-1,1-1 1,0 0-1,0 1 1,0-1-1,0 1 1,0 0 0,-1-1-1,1 1 1,0 0-1,0 0 1,1-1-1,-2 2-181,-1 1 171,1 0 554,-1 0 1,0 0-1,0 0 0,0-1 1,0 1-1,0-1 0,0 0 0,-1 0 1,1 0-1,-1 0-725,4-2 13,0 0-1,0 0 1,0 0 0,0 0-1,0 0 1,0 0 0,0 0-1,1 0 1,-1 0 0,0 0-1,0 0 1,0 0 0,0 0-1,0 0 1,0 0 0,0-1-1,0 1 1,0 0 0,0 0-1,0 0 1,0 0 0,0 0-1,0 0 1,0 0 0,0 0-1,0 0 1,0 0-1,0 0 1,0 0 0,0 0-1,0 0 1,0 0 0,0 0-1,0-1 1,0 1 0,0 0-1,0 0 1,0 0 0,0 0-1,0 0 1,0 0 0,0 0-1,0 0 1,0 0 0,0 0-1,0 0 1,0 0 0,0 0-1,0 0 1,0-1 0,0 1-1,0 0 1,0 0 0,0 0-1,0 0 1,0 0 0,0 0-1,0 0 1,0 0 0,0 0-1,0 0 1,0 0 0,0 0-1,0 0 1,-1 0-1,1 0 1,0 0 0,0 0-13,9-7 495,8-4-48,3 0-91,0 2 0,1 0 0,0 1 1,1 1-1,20-4-356,-30 9 150,0 0 1,0 1-1,0 1 1,-1-1-1,10 3-150,-17-2 64,0 0 0,1 1-1,-1 0 1,0 0 0,0 0 0,-1 0-1,1 1 1,0-1 0,0 1 0,-1 0 0,1 0-1,-1 1 1,1-1 0,-1 1 0,0-1 0,2 3-64,0 1 52,-1 0 0,1 0 1,-1 1-1,0-1 1,-1 1-1,0 0 0,0 0 1,1 2-53,2 11 36,0-1 0,-1 1 0,-1 0 0,-1 0 0,-1 2-36,4 25 28,8 65 105,-1-2-495,-1-40-3073,-10-63 1914,0-1-1,0 1 1,0-1 0,3 4 1521,0 3-4805</inkml:trace>
  <inkml:trace contextRef="#ctx0" brushRef="#br0" timeOffset="13451.985">2144 3536 9856,'-7'-10'3205,"6"10"-3112,1 0 0,0 0 0,-1 0 1,1 0-1,0 0 0,-1 0 0,1 0 0,0 0 0,-1 0 1,1 0-1,0 0 0,-1 0 0,1 0 0,0 0 1,-1 0-1,1 0 0,0 0 0,-1 0 0,1 0 0,0 0 1,-1 1-1,1-1 0,0 0 0,-1 0 0,1 0 0,0 1 1,0-1-1,-1 0 0,1 0 0,0 1 0,0-1 0,0 0 1,-1 0-1,1 1-93,0 7 554,-1 1-1,0-1 1,-1 0 0,0 0-1,-3 8-553,1-3 184,1-1 0,-1 12-184,-1 10 119,2 0 1,1 0 0,2 14-120,0-38-1,1-1 1,0 1-1,1 0 1,0-1-1,0 0 1,1 1-1,0-1 1,1 0-1,0 0 1,0-1-1,1 1 1,0-1-1,0 0 1,3 3 0,-5-8 12,0-1 1,0 1-1,0 0 1,0-1 0,0 1-1,0-1 1,0 0-1,1 0 1,0-1 0,-1 1-1,1-1 1,0 1-1,-1-1 1,1 0 0,0-1-1,0 1 1,0-1-1,0 1 1,0-1-1,0 0 1,0-1 0,0 1-1,-1-1 1,1 1-1,3-2-12,3-2 146,1 0 0,-1 0 0,0-1 0,-1-1 0,1 0 0,-1 0 0,0-1 0,3-3-146,-6 5 155,0-1 1,1 0 0,-2-1-1,1 0 1,-1 0 0,0 0 0,-1 0-1,1-1 1,-1 1 0,-1-1-1,1-2-155,-3 6 46,0 0-1,0 0 0,-1 0 1,0 0-1,1 0 0,-1 0 1,-1 0-1,1 0 0,-1 0 1,1 0-1,-1 0 0,0 0 0,-1 0 1,1 1-1,-1-1 0,1 0 1,-1 1-1,0-1 0,0 1-45,-4-5 42,0 0 0,0 0-1,-1 1 1,1 0-1,-2 0 1,1 1-1,-1-1-41,-7-3-87,1 1-1,-2 0 0,1 0 0,-1 2 1,0 0-1,-1 1 0,0 0 1,0 2-1,0 0 88,-10 1-1358,15 5-636,12-2 1890,0 0 0,0 0-1,-1 0 1,1 1 0,0-1-1,0 0 1,0 0 0,0 0-1,0 1 1,0-1 0,0 0-1,0 0 1,0 1 0,0-1-1,0 0 1,0 0 0,0 0 0,0 1-1,0-1 1,0 0 0,0 0-1,0 1 1,0-1 0,0 0-1,0 0 1,0 0 0,0 1-1,1-1 1,-1 0 0,0 0-1,0 0 1,0 0 0,0 1-1,0-1 1,1 0 0,-1 0-1,0 0 1,0 0 0,0 0-1,1 1 1,-1-1 0,0 0 104,5 4-4565</inkml:trace>
  <inkml:trace contextRef="#ctx0" brushRef="#br0" timeOffset="13891.281">2572 3493 11264,'-6'-13'1652,"5"11"-1330,0-1-1,-1 0 1,1 0-1,-1 1 1,1-1-1,-1 1 1,0-1-1,0 1 1,0 0-1,0 0 1,-2-1-322,-9-5 1109,12 8-1033,1 0 0,-1 0 1,0-1-1,0 1 0,0 0 0,1 0 0,-1 0 1,0 0-1,0 0 0,0 0 0,0 0 0,1 1 0,-1-1 1,0 0-1,0 0 0,1 1 0,-1-1 0,0 0 0,0 1 1,1-1-1,-1 1 0,0-1 0,1 1 0,-1 0-76,-19 15 233,16-12-59,-4 3-113,0 0 0,1 1-1,0 0 1,0 1 0,1-1 0,0 1 0,1 1 0,0-1 0,0 1 0,-1 4-61,5-10-2,-1 0 1,1 0-1,0 0 0,1 0 1,-1 0-1,1 0 1,0 0-1,0 0 1,0 0-1,0 0 1,1 0-1,-1 0 0,1 0 1,0 0-1,0 0 1,1 0-1,-1 0 1,1-1-1,0 1 1,0-1-1,0 1 0,0-1 1,1 0-1,-1 0 1,1 0-1,0 0 1,0 0-1,3 2 2,-1 0 108,1-1-1,1 1 1,-1-1 0,0-1-1,1 1 1,0-1 0,0 0 0,0-1-1,0 0 1,0 0 0,1 0-1,-1-1 1,0 0 0,1 0-1,-1-1 1,1 0 0,-1 0-1,1-1 1,-1 0 0,0 0 0,1-1-1,-1 0 1,0 0 0,0-1-1,0 0 1,1 0-108,-6 1 97,1 0 0,-1-1 0,1 1 0,-1 0 0,0-1 0,0 1 0,0-1 1,0 0-1,0 1 0,0-1 0,-1 0 0,1 0 0,-1 0 0,0 0 0,0-1 0,0 1 0,-1 0 0,1 0 0,-1-1 0,1 0-97,0-6 103,-1 0 1,0-1-1,0 1 0,-1 0 0,0 0 0,-1-1-103,-1-1 24,0 0-1,-1 0 1,0 0 0,-1 0-1,-1 1 1,0 0 0,0 0-1,-1 0 1,0 1 0,-1 0-1,0 1 1,-7-6-24,2 2-52,0 1 1,-1 1-1,-1 0 1,0 1-1,-1 0 1,1 1-1,-2 1 1,-8-3 51,18 9-253,-1-1 0,1 1 0,-1 0 0,0 1 0,-7-1 253,13 2-249,0-1 0,1 2 0,-1-1 0,0 0 1,0 0-1,0 0 0,0 1 0,1-1 0,-1 1 0,0 0 1,0-1-1,-1 2 249,2-1-386,0-1 0,1 1 0,-1 0 0,0 0 0,0-1 0,1 1 0,-1 0 1,0 0-1,1 0 0,-1 0 0,1 0 0,-1 0 0,1 0 0,0 0 0,-1 0 0,1 0 0,0 0 1,0 0-1,0 0 0,0 1 0,0-1 0,0 1 386,3 13-6187,6 4 1953</inkml:trace>
  <inkml:trace contextRef="#ctx0" brushRef="#br0" timeOffset="14263.44">2537 2930 10496,'-10'-38'3429,"9"37"-3325,1 0 1,0-1-1,0 1 0,0 0 1,0 0-1,0 0 1,0 0-1,0 0 0,0 0 1,1-1-1,-1 1 0,0 0 1,1 0-1,-1 0-104,1 0 81,-1 1 0,0-1 0,1 1 1,-1-1-1,0 1 0,1 0 0,-1-1 0,1 1 0,-1 0 0,0-1 0,1 1 1,-1 0-1,1 0 0,-1-1 0,1 1 0,-1 0 0,1 0 0,-1 0 0,1 0 0,0 0 1,-1 0-82,2 0 193,0 0 0,0 0 1,-1 0-1,1 0 0,0 1 1,0-1-1,-1 1 0,1-1 1,0 1-1,-1 0 1,1 0-1,0 0 0,-1 0 1,1 0-194,12 10 820,-1 0 0,0 1 0,-1 1 0,0 0 1,4 8-821,-1-3 469,51 68 367,-4 3-1,12 30-835,-30-48 180,36 63 96,-62-98-235,-1 1-1,10 30-40,-12-21-268,5 29 268,-9-12-2389,-10-48 240,-1-1 0,0 1 0,-1 2 2149,-3 4-4773,-5-1 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1:4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360 215 5632,'6'-9'1732,"-1"0"0,0-1 0,3-8-1732,-2 5 985,-2 3-416,0 1-1,-1-1 1,0 0 0,-1 0-1,0 0 1,0-4-569,-1 11 132,-1-1 0,0 1 0,0-1 0,0 1 0,0-1 0,0 1 0,-1-1 0,1 1 0,-1-1 1,0 1-1,0 0 0,0-1 0,-1 1 0,1 0 0,-1 0 0,0 0 0,0 0 0,0 0 0,0 0 0,-2-1-132,2 2 46,-1 1 0,0-1 0,0 1 0,0 0 0,0-1 0,0 1 1,0 0-1,0 1 0,0-1 0,-1 1 0,1-1 0,0 1 0,0 0 0,-1 0 0,1 0 0,-2 1-46,-4 0 70,0 1 0,-1-1 1,1 2-1,0-1 0,-1 2-70,-3 1 60,0 1-1,0 1 1,1 0-1,0 1 1,0 0 0,1 1-1,0 0 1,-4 5-60,1 1 71,0 0 0,2 1 0,0 0 0,1 1 0,-7 13-71,3 1 51,1-1 0,2 1 0,1 1 0,1 0 0,2 1 0,2 0 0,0 5-51,4-28 53,1-1 0,1 1 0,-1 0-1,2-1 1,-1 1 0,1 0 0,1-1-1,0 1 1,3 8-53,-3-12 31,0-1 1,1 1-1,0-1 0,0 1 1,1-1-1,0 0 0,-1 0 1,1-1-1,1 1 0,-1-1 1,1 0-1,0 0 0,0 0 1,0-1-1,0 0 0,2 1-31,4 1 38,0 1 0,0-2 0,0 0 0,1 0 0,-1-1 0,1 0 0,0-1 0,0-1 0,0 0 0,0 0 0,1-1-38,-5 0 27,-1-1 0,1 0 0,-1 0 1,1 0-1,-1-1 0,0 0 0,0-1 0,0 0 0,0 0 1,0 0-1,0-1 0,-1 0 0,0 0 0,0 0 0,0-1 1,0 0-1,-1 0 0,3-4-27,3-5 50,-1-1 0,0 0-1,-1-1 1,-1 0 0,-1 0 0,0-1 0,-1 0 0,3-12-50,-4 7 68,0 0 1,-2-1 0,0 1-1,-2-1 1,0 0 0,-3-16-69,-2 14 264,-1 16-19,5 9-237,0 0 1,-1 0-1,1 0 1,0 0-1,0 0 1,-1-1-1,1 1 1,0 0 0,0 0-1,-1 1 1,1-1-1,0 0 1,0 0-1,-1 0 1,1 0-1,0 0 1,0 0-1,-1 0 1,1 0-1,0 0 1,0 0-1,-1 1 1,1-1-1,0 0 1,0 0-1,0 0 1,-1 0-1,1 1 1,0-1-1,0 0 1,0 0 0,0 0-1,0 1 1,-1-1-1,1 0 1,0 1-9,-2 2 27,0 1 1,0 0 0,0 1 0,0-1 0,1 0 0,0 0-1,0 1 1,0-1 0,0 1 0,1-1 0,-1 5-28,-1 9 30,-17 154 109,4 67-139,10 176-475,5-400 298,0 2-929,0 1-1,1 0 1,1-1-1,4 17 1107,-6-34-57,0 1-206,0 1 0,0-1 0,1 0 0,-1 1 0,0-1 0,1 0 0,-1 0 0,1 0 0,-1 0 0,1 1 0,0-1 0,-1 0 0,1 0 0,0 0 0,0 0 0,0 0 0,0-1 0,0 1 0,0 0 0,0 0 0,0 0 0,0-1 0,1 1 263,7 3-4208</inkml:trace>
  <inkml:trace contextRef="#ctx0" brushRef="#br0" timeOffset="482.015">828 239 9472,'-4'-4'972,"2"2"-444,0 0 0,0 0-1,-1 0 1,1 1 0,-1-1 0,1 1 0,-1-1 0,-1 0-528,3 2 83,0 0 0,0 0 1,-1-1-1,1 1 0,0 0 0,0 0 0,-1 1 1,1-1-1,0 0 0,0 0 0,0 0 0,-1 1 1,1-1-1,0 1 0,0-1 0,0 1 1,0-1-1,0 1 0,0 0 0,0-1 0,0 1 1,0 0-1,0 1-83,-3 1 68,1 0-1,0 1 1,0 0 0,0-1 0,1 1 0,-1 0 0,1 0-1,0 1 1,-1 3-68,-12 42 155,14-47-147,-17 82 155,4 2-1,4 0 1,3 0 0,4 25-163,3-63 19,3-1 0,1-1 0,7 27-19,-6-53 8,0 0-1,1-1 1,2 0 0,1 4-8,-3-13-3,0 0 1,0 0-1,1 0 0,0-1 1,1 0-1,0 0 0,4 2 3,-8-7 28,1 0 0,1-1 0,-1 0 0,0 0-1,1-1 1,0 1 0,0-1 0,0 0 0,0-1 0,1 1-1,-1-1 1,1-1 0,5 2-28,-8-3 54,1 0-1,0 0 1,-1 0 0,1 0-1,0 0 1,-1-1 0,1 0-1,-1 0 1,1-1 0,-1 1-1,1-1 1,-1 0 0,0 0-1,0 0 1,0-1-1,0 1 1,0-1 0,0 0-1,2-3-53,4-4 163,0-1-1,-1 0 1,-1 0-1,0-1 1,-1 0-1,5-9-162,4-14 727,11-34-727,-16 34 132,-1-2 1,-2 1 0,-1-1 0,-3 0 0,0-1-1,-3 1 1,-1 0 0,-2-1 0,-1 1 0,-8-34-133,5 42-7,-2 1-1,0-1 1,-2 2 0,-2-1 0,0 1 0,-2 1 0,-5-6 7,8 14-36,0 1 1,-2 0-1,0 1 1,-1 1-1,-1 0 1,0 0-1,-1 2 0,0 0 1,-1 1-1,-11-6 36,20 14-23,0 1 1,0-1-1,0 1 0,0 1 0,-1-1 0,1 1 0,-2 1 23,6 0-14,1 1 1,-1 0-1,1 0 0,0 0 0,-1 0 0,1 1 1,-1-1-1,1 1 0,-1 0 14,3 0-17,-1-1 1,0 1-1,1 0 1,-1 0-1,1 0 1,-1 0-1,1 0 1,-1 0-1,1 0 1,0 0-1,0 1 1,-1-1-1,1 0 1,0 1-1,0-1 1,0 1-1,0 0 17,1 0-192,-1 0 0,0 0-1,1 0 1,-1 0 0,1 0 0,0 1 0,0-1-1,0 0 1,0 0 0,0 0 0,0 0 0,1 0-1,-1 0 1,1 1 0,0-1 0,-1 0 0,1 0 0,0-1-1,0 1 1,0 0 0,1 2 192,5 6-1599,1 1 1,0-1-1,4 4 1599,4 5-2069,16 24-1920</inkml:trace>
  <inkml:trace contextRef="#ctx0" brushRef="#br0" timeOffset="864.55">1349 362 9216,'-62'-72'4405,"52"60"-3808,7 8 92,-1-1 0,0 1 0,0 0 0,0 0 0,-3-1-689,7 4 34,0 1 1,-1 0-1,1-1 0,-1 1 0,1 0 0,-1 0 0,1 0 0,-1 0 0,1-1 0,0 1 0,-1 0 0,1 0 0,-1 0 0,1 0 0,-1 0 0,1 0 0,-1 0 0,1 0 0,-1 0 0,1 0 0,-1 1 0,1-1 0,-1 0 0,1 0 0,-1 0 0,1 1 0,-1-1 0,1 0 1,0 0-1,-1 1 0,1-1 0,0 0 0,-1 1 0,1-1 0,0 0 0,-1 1 0,1-1 0,0 1 0,-1-1-34,-1 4 57,1-1 0,-1 0 0,1 0 0,0 0 0,0 1 0,-1 0-57,-4 23 79,0 1 0,2-1 1,0 15-80,-1 90 53,4-106-14,0 43 78,3-1 0,4 10-117,-3-49 16,2 0-1,1-1 0,1 0 0,2 0 1,0 0-1,7 9-15,-12-29 53,0 1 1,0-2 0,1 1 0,0 0-1,1-1 1,0 0 0,0 0-1,3 1-53,-7-5 45,0-1-1,1-1 1,-1 1-1,1 0 1,-1-1-1,1 1 1,0-1-1,-1 0 1,1 1-1,0-1 0,0-1 1,0 1-1,0 0 1,0-1-1,0 0 1,0 1-1,0-1 1,0 0-1,0-1 1,0 1-1,0 0 1,0-1-1,0 0 1,0 0-1,2-1-44,1 0 131,0-2-1,0 1 1,0-1-1,-1 0 0,1 0 1,-1-1-1,0 1 1,-1-1-1,1 0 1,1-3-131,4-5 234,-1-1-1,-1 1 1,0-1 0,-1-2-234,1-1 132,-1 0 0,-1-1 1,0 0-1,-2-1 0,0 1 0,0-9-132,-1-10 126,-1 0 0,-3-29-126,-1 35 1,-2-1 0,0 1 0,-3 0 0,0 0 0,-2 1 0,-1 0-1,-2 0 1,-1 1 0,-1 1 0,-1 0 0,-1 1 0,-5-3-1,10 15-15,-1 0 0,-1 2 0,-2-3 15,11 12-98,0 1 1,0-1 0,-1 1 0,1 0 0,-1 0 0,1 0 0,-1 1 0,0 0 0,0 0-1,0 0 1,-1 1 0,-1-1 97,6 2-83,-1-1 0,1 1 0,0 0 0,0 0 0,0 0 0,-1 0 0,1 0-1,0 1 1,0-1 0,0 0 0,0 0 0,-1 1 83,2-1-85,0 0 0,-1 0 1,1 1-1,-1-1 0,1 0 0,0 0 0,-1 1 1,1-1-1,0 0 0,0 1 0,-1-1 0,1 1 1,0-1-1,0 0 0,-1 1 0,1-1 1,0 1-1,0-1 0,0 0 0,0 1 0,-1-1 1,1 1 84,0 1-375,0 0 0,1 0 0,-1 0 1,0 0-1,1 1 0,-1-1 0,1 0 1,0 0-1,0 0 0,-1 0 0,1 0 1,1 1 374,18 34-5024</inkml:trace>
  <inkml:trace contextRef="#ctx0" brushRef="#br0" timeOffset="1216.714">1822 787 12800,'-27'-5'4735,"22"5"-3679,-2 5 64,7-5-192,0 0-288,0 0 0,7 0-256,7-5-160,4 1-128,9-4-160,9 1 32,4 2 32,-1 1 64,2 1-1792,-1 6-832,-4 1-3135</inkml:trace>
  <inkml:trace contextRef="#ctx0" brushRef="#br0" timeOffset="1762.245">2120 247 10112,'-84'-19'7477,"75"17"-5960,11 5-14,16 3-630,7-2-572,0 1 0,-1 2 1,1 0-1,7 5-301,-20-7 25,0 1 1,-1 0-1,1 1 1,-1 0-1,-1 1 1,1 0 0,-1 1-1,-1 0 1,4 4-26,-2 0 82,-1 0 1,0 1 0,-1 0 0,-1 1 0,0-1-1,-1 1 1,0 1 0,1 8-83,-1-1 169,-2 0-1,0 1 1,-1 0 0,-2-1-1,0 16-168,-3 18 165,-3 1 0,-3-1 0,-2 1 0,-9 29-165,-42 125-199,53-190 67,7-21 121,-3 8-888,0 0 1,0 1-1,1-1 1,1 1-1,0 0 1,0 4 898,2-2-3163,7-4-1727</inkml:trace>
  <inkml:trace contextRef="#ctx0" brushRef="#br0" timeOffset="2148.724">2633 560 10496,'-28'-38'3429,"26"36"-3282,1 0 0,-1 0-1,1 0 1,-1 1 0,0-1 0,0 0 0,0 1-1,0 0 1,0-1 0,0 1 0,0 0 0,0 0 0,0 0-1,-1 0 1,1 0 0,-2 0-147,3 1 14,0 0 44,0 0 1,0 0 0,0 0 0,0 0 0,0 0-1,0 0 1,-1 0 0,1 1 0,0-1 0,0 0 0,0 1-1,0-1 1,0 1 0,0-1 0,0 1 0,0-1 0,0 1-1,0 0 1,1-1 0,-1 1 0,0 0 0,0 0 0,0 0-59,-15 22 459,14-20-362,-9 17 36,1 0 0,0 1 0,2 0 1,1 0-1,0 1 0,2 0 0,0 0 1,-1 16-134,3-7 90,2 0 1,0 0 0,2 0 0,1 0 0,2 0-1,1 1-90,-2-17 62,1-2 0,0 1 0,1 0 0,0-1 0,1 0 0,1 0 0,0-1-1,1 1 1,0-2 0,1 1 0,1 1-62,-5-8 43,1 0 1,-1 0-1,1 0 0,-1-1 1,1 0-1,1 0 0,-1 0 1,0-1-1,1 0 0,3 1-43,-4-2 40,-1-1 0,1 1-1,-1-2 1,1 1 0,-1-1-1,1 1 1,-1-1 0,1-1-1,-1 1 1,1-1 0,-1 0-1,1-1 1,-1 1 0,4-2-40,0-1 72,0-1 0,0 1 0,-1-2 0,0 1 0,0-1 0,0 0 0,0-1 0,-1 1 0,0-2 0,-1 1 0,4-6-72,2-4 122,0-1 0,-1 0 0,-1 0 0,-1-1 0,-1-1-122,1-2 32,-2 0 1,-1-1-1,0 0 0,-2 0 0,-1 0 0,0 0 0,-2-1 0,-1 1 0,-1-1 0,-1 1 0,-2-10-32,1 15-11,0 0-1,-2 0 0,0 1 0,-1-1 0,-1 1 0,0 0 0,-1 1 0,-1 0 0,-1 0 1,0 1-1,-1 0 0,-1 0 0,0 2 0,-9-8 12,11 11-147,-1 1 1,0 0-1,-1 1 0,1 0 1,-2 1-1,-7-4 147,18 10-86,0 1 0,0-1 1,-1 0-1,1 1 0,0 0 0,-1-1 0,1 1 0,0 0 1,-1 0-1,1 0 0,0 0 0,0 1 0,-1-1 0,1 1 1,0-1-1,0 1 0,-1 0 0,1 0 0,0 0 0,0 0 1,0 0-1,0 0 0,0 1 0,0-1 0,1 0 0,-1 1 1,0 0-1,1-1 0,-1 2 86,-1 0-307,1 1 1,-1 0-1,1 0 1,0 0-1,1-1 0,-1 2 1,1-1-1,-1 0 1,1 0-1,0 0 1,1 1-1,-1-1 0,1 0 1,0 1-1,0 0 307,1 5-1114,0 0-1,1-1 0,2 5 1115,8 30-4010</inkml:trace>
  <inkml:trace contextRef="#ctx0" brushRef="#br0" timeOffset="2518.353">3052 517 10112,'-3'-97'5808,"3"97"-5764,0 0 1,0 0 0,0 0 0,0 0 0,0 0 0,0 0 0,0 0 0,0 0 0,0 0 0,-1 0 0,1 0 0,0 0 0,0 0 0,0 0 0,0 0 0,0 0-1,0 0 1,0 0 0,0 0 0,0 0 0,0 0 0,0 0 0,0 0 0,0 0 0,0 0 0,0 0 0,0 0 0,0 0 0,0 0 0,0 0 0,-1 0 0,1-1 0,0 1-1,0 0 1,0 0-45,-4 12 610,-4 19-249,8-29-318,-19 75 878,-4 51-921,17-82 429,2 0 0,3 0 0,2 27-429,0-59 132,0 0-1,1 1 1,1-1 0,0-1-1,1 1 1,1 0 0,0-1-1,2 4-131,-5-13 47,0 0 0,1 0 0,0 0 0,-1-1 0,1 1 0,1-1 0,-1 1 0,0-1 0,1 0 0,0 0 0,-1-1 0,2 1-47,-2-1 34,1-1 1,-1 1-1,1-1 0,0 0 0,0 0 1,-1 0-1,1-1 0,0 1 1,0-1-1,0 0 0,0 0 0,-1 0 1,1-1-1,0 1 0,0-1 0,0 0-34,5-1 67,-1-1 1,0 0-1,0-1 0,0 0 0,-1 0 0,0-1 0,1 1 0,-1-2 1,-1 1-1,1-1 0,-1 0 0,0 0 0,0-1 0,-1 1 0,2-4-67,-2 2 70,1 0 0,-1-1 0,-1 0 0,1 0-1,-1 0 1,-1 0 0,0-1 0,0 0 0,-1 1-1,0-1 1,-1 0 0,0 0 0,-1-6-70,-1 1 32,-1 0-1,0 0 1,-1 0 0,-1 0-1,-1 1 1,0-1 0,-3-4-32,-2-4-61,-1 2 0,-2 0 0,0 0 1,-5-6 60,8 15-225,0 0 1,-1 0-1,0 1 1,-1 0 0,0 1-1,-1 0 1,0 1 0,0 0-1,-1 2 1,0-1-1,-14-4 225,16 8-522,-1-1 0,0 2-1,0 0 1,0 1 0,0 0-1,-1 1 1,1 0 0,-1 1-1,1 1 1,0 0 0,-1 1-1,1 0 1,0 1 0,0 0 522,-52 20-4720</inkml:trace>
  <inkml:trace contextRef="#ctx0" brushRef="#br0" timeOffset="3211.346">614 1951 10752,'-1'-20'3930,"2"9"-1498,8 24 1339,-2 5-3362,-1 0 0,0 1 1,-2-1-1,0 1 0,-1 0 0,0 13-409,0-4 163,15 170 568,-14-10-588,-4-151-174,0-15-6,5 148-790,-5-162 393,1 1-1,0-1 1,1 0 0,0 0-1,1 2 435,-3-9-221,0 0-1,1 0 0,-1 0 0,0 0 1,1 0-1,-1 0 0,1 0 1,0 0-1,-1 0 0,1 0 0,0 0 1,0 0-1,-1 0 0,1 0 0,0 0 1,0-1-1,0 1 0,0 0 0,0-1 1,0 1-1,0 0 0,0-1 0,0 0 1,0 1-1,0-1 0,1 0 0,-1 1 1,0-1-1,0 0 0,0 0 0,1 0 1,-1 0-1,0 0 0,0 0 0,0 0 1,2-1 221,11-3-4464</inkml:trace>
  <inkml:trace contextRef="#ctx0" brushRef="#br0" timeOffset="3551.129">980 2545 10624,'-36'17'4032,"36"-17"-3136,4 0 447,-4 0 65,14-5-448,-1 2-64,14-1-448,-6-1-128,11 2-192,-5-1-32,18 4 32,-11 0-352,16 0-160,-10 0-1664,5 4-703,-10-1-2337</inkml:trace>
  <inkml:trace contextRef="#ctx0" brushRef="#br0" timeOffset="3898.786">1715 2122 12416,'0'-19'5738,"0"19"-4495,-1 1-129,-4 8-796,0 1 0,1 0 1,0 0-1,1 0 0,0 1 0,1-1 0,0 1 0,-1 5-318,0 19 176,2 32-176,1-62 37,0 9 7,1 0 1,0 0-1,1 0 1,1-1-1,0 1 1,1 0-1,0-1 1,1 0-1,5 11-44,-6-17-188,0 0-1,0-1 1,0 1-1,1-1 1,0 0-1,0 0 1,1-1 0,0 1-1,0-1 1,0-1-1,0 1 1,1-1-1,-1 0 1,1 0-1,0-1 1,1 0-1,-1 0 1,4 0 188,-8-2-520,0 0-1,0-1 1,0 1 0,0-1 0,0 0 0,0 0-1,0 0 1,1 0 0,-1 0 0,0-1 0,0 1-1,0-1 1,2-1 520,18-8-4554</inkml:trace>
  <inkml:trace contextRef="#ctx0" brushRef="#br0" timeOffset="4234.982">1943 2268 13312,'-22'0'4991,"17"0"-3871,1 4 544,4 1-96,0 7-448,-5 15-96,5 13-576,0 11-224,0 5-128,0 4-96,5 15 96,4 7-224,4-14 32,-4-13-1600,17 5-672,-8-13-1568,13-19-575,-4-4-225</inkml:trace>
  <inkml:trace contextRef="#ctx0" brushRef="#br0" timeOffset="4591.543">3651 1618 11520,'-45'36'4288,"36"-24"-3329,4 7 577,10-11 96,4 4-288,9 4 64,9-1-480,16-6-256,20-6-384,9-6-64,-1-1 0,-8-1-384,-6 10-192,-8 7-2048,-13 12-864,-4 0-2783</inkml:trace>
  <inkml:trace contextRef="#ctx0" brushRef="#br0" timeOffset="4936.313">3834 2236 13824,'0'17'5183,"34"-22"-4031,25 2 512,-23-6-64,7-6-832,16-9-192,13 0-352,3 5-96,-3 2-64,-6 5-1312,-8 5-608,-4-1-1248,-10 8-511,-8 0-1537</inkml:trace>
  <inkml:trace contextRef="#ctx0" brushRef="#br0" timeOffset="5284.62">5372 544 9472,'-1'-1'198,"0"0"0,1 0 1,-1 1-1,0-1 0,1 0 0,-1 1 1,0-1-1,0 1 0,0-1 1,0 1-1,1-1 0,-1 1 0,0-1 1,0 1-1,0 0 0,0 0 1,0-1-1,0 1 0,0 0 0,0 0 1,0 0-1,0 0 0,0 0 1,0 0-1,-1 1-198,-3 0 585,1 0 1,-1 1-1,0 0 1,1 0-1,-1 0-585,0 0 613,1 0 0,0 0 0,-1-1 0,1 1 0,-3-1-613,7-1 29,0 0 1,0 0-1,-1 1 1,1-1-1,0 0 1,-1 0-1,1 0 1,0 0-1,0 0 1,-1 0-1,1 0 1,0 0-1,-1 0 1,1 0-1,0 0 1,-1 0-1,1-1 0,0 1 1,0 0-1,-1 0 1,1 0-1,0 0 1,0 0-1,-1 0 1,1-1-1,0 1 1,0 0-1,-1 0 1,1 0-1,0-1 1,0 1-1,0 0 1,0 0-1,-1-1 1,1 1-1,0 0 1,0 0-1,0-1 1,0 1-1,0 0 1,0-1-1,0 1 1,0 0-1,0 0 1,0-1-1,0 1 1,0 0-1,0-1 1,0 1-1,0 0 1,0-1-1,0 1 1,0 0-1,0 0 1,0-1-1,0 1-29,1-2 98,0-1 0,0 1-1,0 0 1,1 0 0,-1-1 0,0 1 0,2-1-98,4-4 119,0-1 0,0 2 0,1-1 0,0 1 0,0 0 0,1 1 0,-1 0 0,1 0 0,0 1 0,1 0 0,-1 0 0,1 1-1,0 1 1,-1-1 0,4 1-119,6-1 116,1 1-1,-1 1 0,1 1 1,-1 0-1,0 2 0,1 0 1,8 3-116,-10-1 95,0 0 0,0 2 0,-1 0 1,0 1-1,0 1 0,0 1 0,-1 0 0,-1 1 1,10 7-96,-16-10 84,0 1 0,0 0 1,-1 1-1,0 0 1,0 0-1,-1 0 0,0 1 1,-1 0-1,0 1 0,0-1 1,-1 1-1,-1 0 0,0 0 1,0 1-1,1 7-84,-3-2 53,0-1-1,-1 1 0,-1 0 1,0 0-1,-1 0 0,-1-1 1,-1 1-1,0 0 1,-1-1-1,-1 0 0,0 0 1,-1 0-1,-1-1 1,-2 3-53,-17 28 16,-3 0 1,-2-2-1,-28 31-16,-6 10-84,49-63 79,1 1-1,-4 9 6,14-23-13,1 1-1,0-1 0,0 1 0,1-1 1,0 1-1,1 0 0,-1 9 14,3-15-6,0-1-1,-1 1 1,1-1-1,1 1 1,-1-1-1,1 1 1,-1-1-1,1 1 1,0-1-1,0 1 1,0-1-1,1 0 1,-1 0 0,1 1-1,0-1 1,1 1 6,0 0-1,1 0 1,-1-1-1,1 0 1,-1 0-1,1 0 1,0 0-1,0 0 1,1-1-1,-1 0 1,0 0-1,2 1 1,10 2 22,-1-1 0,1 0-1,0-1 1,0-1 0,1-1-1,12 0-21,7 0-689,0-3 0,-1-1-1,1-1 1,16-5 689,11-8-5203,0-4-3999,-27 6 4680</inkml:trace>
  <inkml:trace contextRef="#ctx0" brushRef="#br0" timeOffset="5714.271">6629 553 12416,'-3'-48'1912,"0"6"1898,-5-27-3810,6 55 388,1 8-75,0-1-1,0 1 0,-1 0 0,1-1 0,-1 1 0,-2-2-312,3 6 59,1 1-1,-1-1 1,0 0-1,0 1 0,-1-1 1,1 1-1,0 0 1,0-1-1,-1 1 0,1 0 1,-1 0-1,1 0 1,-1 0-1,1 0 1,-1 0-1,1 0 0,-1 1 1,0-1-1,0 1 1,1-1-1,-1 1 0,0-1 1,0 1-1,0 0 1,0 0-1,1 0-58,-4 0 40,1 0-1,-1 1 1,1-1-1,-1 1 1,1 0 0,0 0-1,0 1 1,-1-1-1,1 1 1,-3 2-40,-7 5 27,2 0 0,-1 1 0,1 1 0,1 0 0,0 0 0,0 1 0,0 2-27,9-11 3,-36 42 103,2 2 0,-17 30-106,35-47 56,1 1 1,2 1-1,0 1 0,-8 32-56,9-19 90,3 1-1,-3 32-89,11-55 34,0 0 0,2 0 1,1 0-1,2 1 0,0-1 0,2 6-34,-2-19 23,1 0 1,1 0-1,-1 0 0,2 0 0,0-1 0,0 1 0,1-1 0,0-1 0,0 1 1,8 7-24,-2-4 54,0-1 1,1 0 0,0 0 0,1-1-1,1-1 1,7 4-55,-6-5 71,1-1 0,-1 0 1,1-2-1,1 0 0,-1-1 0,1 0 0,0-2 0,0 0 0,1-1 0,-1-1 0,0 0 0,3-2-71,-1 0 105,0 0 0,-1-2 0,1-1-1,-1 0 1,0-1 0,0-1 0,-1-1-1,1-1 1,-2 0 0,1-2 0,0 0-105,2-3 124,-1-2 0,-1 0 0,0 0 0,-1-2 0,3-4-124,-8 7 76,-1 0-1,0-1 0,0 0 0,-2-1 0,0-1 1,6-14-76,-11 20 19,-1 1 0,0-1 0,-1 0 0,0 0 0,-1 0 0,0 0 0,-1 0 0,0 0 0,-1-1 0,0 1 0,0 0 0,-1 0 0,-1 0 0,0 1 0,0-1 0,-4-6-19,-7-14 21,-1 2 0,-1 0 1,-2 1-1,-19-23-21,13 18-131,-3 2 1,0 0-1,-2 2 0,-1 2 1,-1 0-1,-1 2 0,-2 2 1,0 0-1,-1 3 0,-10-3 131,26 13-171,6 3-215,-2 0 0,1 0 0,-1 2 0,0 0 0,-4-1 386,18 6-93,-1-1 1,1 1-1,0 0 1,0 0-1,0 0 1,0 0-1,0 0 1,-1 0-1,1 0 1,0 0-1,0 0 1,0 1-1,0-1 1,0 0-1,0 1 1,-1-1-1,1 1 1,0 0 92,0-1-92,1 1-1,0 0 1,-1-1-1,1 1 1,0 0 0,-1-1-1,1 1 1,0 0-1,0 0 1,-1-1 0,1 1-1,0 0 1,0 0-1,0-1 1,0 1-1,0 0 1,0 0 0,0-1-1,1 1 1,-1 0-1,0 0 1,0-1 0,0 1-1,1 0 1,-1-1-1,0 1 1,1 0 92,2 5-785,0 0-1,1 0 1,-1 0 0,5 4 785,26 29-4965</inkml:trace>
  <inkml:trace contextRef="#ctx0" brushRef="#br0" timeOffset="6099.589">7276 647 9728,'3'-23'1240,"2"-24"1791,-1-3-3031,-4 34 422,0 1-1,-1-1 0,0 1 1,-2-1-1,-1-4-421,3 15 133,0 0 0,-1 0 0,0 0 0,0 1 0,-1-1 0,1 0 0,-1 1 0,0-1 0,0 1 0,-2-1-133,3 3 52,1 0 0,-1 0 0,0 1 0,0-1 0,0 1-1,0 0 1,0-1 0,0 1 0,0 0 0,0 0 0,0 0-1,-1 1 1,1-1 0,0 0 0,-1 1 0,1-1 0,-1 1 0,1 0-1,0 0 1,-1 0 0,1 0 0,-1 0 0,-1 1-52,-1 1 43,1-1 1,0 1-1,0-1 0,-1 1 1,1 1-1,1-1 0,-1 0 1,0 1-1,1 0 0,-1 0 1,0 1-44,-8 8 190,1 1-1,-5 7-189,15-18 18,-19 24 200,1 1 1,2 1-1,1 0 0,1 1 0,1 1 0,2 0 0,1 1 0,-7 31-218,13-38 142,1-1 1,1 1 0,1 0-1,1 0 1,1 0 0,1 0-1,1-1 1,1 1-1,1 0 1,1-1 0,2 0-1,5 15-142,-5-21 165,0 0 0,1-1 0,1 0-1,1 0 1,0-1 0,8 8-165,-9-12 97,1-1 1,0-1-1,0 1 1,1-2 0,0 1-1,1-2 1,0 1-1,0-2 1,1 1-98,3 0 87,0 0 0,0-1 0,1-1 0,0-1 0,0 0 0,0-1 0,1-1 0,-1-1 0,3 0-87,-7-1 99,-1-1-1,0 0 1,1-1 0,-1 0 0,0-1 0,0 0 0,0-1 0,-1-1 0,1 0 0,-1 0 0,0-1 0,0 0 0,3-4-99,-4 3 85,0-1-1,0-1 1,-1 0 0,0 0-1,0-1 1,-1 0 0,0 0-1,-1-1 1,0 0 0,-1 0-1,3-9-84,-5 10 32,0 0 1,-1-1-1,0 0 0,-1 1 0,-1-1 0,1 0 0,-2 0 1,0 0-1,0 0 0,-1 0 0,0 0 0,-1 0 0,0 0 0,-1-4-32,-6-10 39,0-1 0,-1 2 0,-9-17-39,-10-11 6,-7-7-6,13 24-199,-1 0-1,-2 1 1,-2 2-1,-1 1 1,-30-26 199,43 44-300,-1 0 0,0 1 0,-1 0 0,0 1 0,-1 1 0,0 1 0,0 1 0,-1 1 0,0 0 0,-1 2 0,1 0 0,-17-1 300,29 5-386,-1 0 0,1 1 0,-1 0 0,1 1 0,-1 0 0,1 0-1,-1 1 1,1 0 0,0 0 0,-4 3 386,6-3-517,1 1-1,-1 0 0,0 1 0,1-1 0,0 1 1,0 0-1,0 1 0,0-1 0,1 1 1,-1 0-1,1 0 0,1 0 0,-3 3 518,-18 42-4762</inkml:trace>
  <inkml:trace contextRef="#ctx0" brushRef="#br0" timeOffset="6782.961">5415 1847 11264,'-1'0'266,"1"-1"0,-1 1 1,0-1-1,1 0 0,-1 1 1,0-1-1,1 0 0,-1 0 1,1 1-1,0-1 0,-1 0 1,1 0-1,-1 0 0,1 0 1,0 0-1,0 0 0,0 0 1,-1 1-1,1-1 0,0 0 1,0 0-1,0 0 0,0 0 1,0 0-1,1 0 1,-1 0-1,0 0 0,0 0-266,1-5 1961,-1 5-1837,0 1 0,1 0-1,-1 0 1,1-1 0,-1 1-1,0 0 1,1 0 0,-1-1 0,1 1-1,-1 0 1,1 0 0,-1 0 0,0 0-1,1 0 1,-1 0 0,1 0-1,-1 0 1,1 0 0,-1 0 0,1 0-124,5 0 267,0 1 1,0 0 0,0 0 0,0 1 0,3 0-268,8 3 181,55 10 194,1-2 1,1-4-1,-1-4 1,20-2-376,298-16 471,103-29-198,-326 27-215,146-15 36,365-27-978,-661 57-1027,-27 2-3922,-9-1 186</inkml:trace>
  <inkml:trace contextRef="#ctx0" brushRef="#br0" timeOffset="7134.963">5840 2526 12800,'-32'12'4735,"41"-20"-3679,14 4 544,-5-4 64,7 1-736,11-5-128,14 0-352,13 0-128,12 0-160,1 4-128,-5-1 64,1 6-640,-15 3-192,-8 3-1952,-4-3-864,3-3-2143</inkml:trace>
  <inkml:trace contextRef="#ctx0" brushRef="#br0" timeOffset="7523.138">6566 2122 13824,'-23'-1'4511,"23"0"-4462,0 1-1,0 0 0,0 0 1,0 0-1,-1 0 1,1 0-1,0 0 0,0 0 1,0 0-1,0 0 0,0 0 1,-1-1-1,1 1 0,0 0 1,0 0-1,0 0 0,0 0 1,0 0-1,0 0 0,0-1 1,0 1-1,0 0 0,-1 0 1,1 0-1,0 0 0,0-1 1,0 1-1,0 0 0,0 0 1,0 0-1,0-1 1,0 1-1,0 0 0,0 0 1,0 0-1,0 0 0,0-1-48,5-7 1026,8-5 218,-5 6-1018,0 2-1,0-1 1,1 1-1,-1 1 1,1-1 0,0 1-1,0 1 1,5-1-226,8-2 358,0 0 0,0 2 1,3 1-359,1-1 358,0 2 1,-1 1-1,1 1 0,0 1 1,22 5-359,-43-5 112,1 0 0,-1 0 0,0 1 0,0 0 0,0 0 0,0 0 0,0 1 0,-1-1 0,1 1 0,0 1-112,-4-3 33,0 0 1,1 0 0,-1 0-1,0 0 1,0 0 0,0 1-1,0-1 1,0 0 0,-1 1 0,1-1-1,0 0 1,-1 1 0,1-1-1,-1 1 1,1 0 0,-1-1-1,0 1 1,1-1 0,-1 1-1,0-1 1,0 1 0,0 0-1,0-1 1,-1 1 0,1-1-1,0 1 1,-1-1 0,1 1-1,-1-1 1,1 1 0,-1-1-1,0 1 1,1-1 0,-1 0-1,-1 1-33,-5 8 75,0 0-1,-1 0 1,0-1-1,-5 3-74,6-6-7,0 1 0,1 0 0,0 0 0,0 1 0,1-1 0,-1 1 0,2 0 0,-1 1 0,1 1 7,2-6-8,2 0-1,-1 1 1,0-1-1,1 1 1,0-1-1,0 1 0,0-1 1,1 1-1,-1-1 1,1 0-1,0 1 1,1-1-1,-1 0 1,1 0-1,-1 1 1,1-1-1,1 1 9,7 12-5,0-1 0,0-1 0,7 7 5,28 30-152,36 34 152,23 25 125,-98-105-79,-1 1-1,0-1 0,-1 1 1,0 0-1,0 0 0,0 1 0,-1-1 1,2 7-46,-4-11 23,0 0-1,0 0 1,-1 1 0,0-1 0,0 0 0,0 0 0,0 1 0,0-1 0,0 0 0,-1 0 0,0 0 0,1 0-1,-1 1 1,0-1 0,-1 0 0,1 0 0,-1-1 0,1 1 0,-1 0 0,0 0 0,0-1 0,0 1-1,0-1 1,-1 1-23,-6 6 23,-1-1-1,1 0 0,-2-1 1,1 0-1,-5 2-22,-57 27 9,49-25 4,-154 70-690,64-29-3105,110-51 3366,1 0 0,-1 0 0,1 0 0,-1 0 0,0 0 0,1-1 0,-2 1 416,4-1-65,0 0 0,-1 0 0,1 0 0,0 0 0,0 0 0,0 0 0,-1 0 0,1 0 0,0 0 0,0-1 0,0 1 0,-1 0-1,1 0 1,0 0 0,0 0 0,0 0 0,0 0 0,-1 0 0,1-1 0,0 1 0,0 0 0,0 0 0,0 0 0,0 0 0,0 0 0,-1-1 0,1 1-1,0 0 1,0 0 0,0 0 0,0-1 0,0 1 0,0 0 0,0 0 0,0 0 0,0-1 0,0 1 0,0 0 0,0 0 0,0 0 0,0-1 0,0 1 0,0 0-1,0 0 1,0 0 0,0-1 0,0 1 0,0 0 0,0 0 0,1 0 0,-1 0 0,0-1 0,0 1 0,0 0 0,0 0 0,0 0 0,0 0 0,1 0-1,-1-1 1,0 1 65,18-25-5839</inkml:trace>
  <inkml:trace contextRef="#ctx0" brushRef="#br0" timeOffset="7983.819">8563 1115 12416,'-21'12'4639,"12"0"-3583,-4 3 608,13-7 0,9 1-512,9 3-32,16-5-512,20-2-192,9-10-256,3-2-128,2-2 64,-2 6-64,-3 6-32,-9 9-1376,-11 12-608,-16 7-1760,-13 10-671,-14 10-481</inkml:trace>
  <inkml:trace contextRef="#ctx0" brushRef="#br0" timeOffset="8349.632">8466 1967 14976,'22'15'5631,"28"-18"-4383,43-6 352,-35-3-160,13-7-864,10-8-160,7-2-320,-2 2-160,-7 8 32,-11 2-1280,-16 5-448,-11 5-704,-5-2-160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2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45 717 11136,'-15'3'1980,"12"-3"-1402,-1 1-1,1-1 1,0 1 0,-1 0 0,1 0 0,0 0-1,0 1 1,0-1-578,3 0 134,-1-1-1,1 0 1,0 1 0,0-1-1,0 0 1,0 0-1,0 1 1,0-1 0,0 0-1,0 1 1,0-1-1,0 0 1,1 1 0,-1-1-1,0 0 1,0 1-1,0-1 1,0 0 0,0 0-1,0 1 1,1-1-1,-1 0 1,0 0 0,0 1-1,0-1 1,1 0-1,-1 0 1,0 0 0,0 1-1,1-1 1,-1 0-1,0 0 1,0 0 0,1 0-134,9 8 1137,-1-4-837,0 0-1,0-1 1,0 0 0,0 0 0,1-1-1,-1-1 1,1 1 0,0-1-300,-4-1 135,66 7 659,0-4 0,15-4-794,20 2 76,230 22-3137,-208-13-2263,-4 0-4125,-74-3 5300</inkml:trace>
  <inkml:trace contextRef="#ctx0" brushRef="#br0" timeOffset="518.214">1619 234 9344,'1'-38'2970,"0"14"31,-1 0 1,-3-17-3002,2 35 310,0-1 1,0 1 0,0 0 0,-1 0 0,0 0 0,0 0 0,-1 0 0,0 1 0,0-1 0,0 1-1,0 0 1,-3-3-311,5 7 65,0 0 0,0 0 0,0 0-1,0 0 1,0 0 0,-1 0-1,1 1 1,0-1 0,-1 0 0,1 1-1,0-1 1,-1 1 0,1-1 0,-1 1-1,1 0 1,-1-1 0,-1 1-65,0 0 86,0 0-1,0 1 1,-1-1 0,1 0 0,0 1-1,0 0 1,0 0 0,-2 1-86,-6 2 181,0 2 1,0 0-1,1 0 0,-4 3-181,2 0 76,1 0 0,0 1-1,0 0 1,1 0 0,0 2-76,-17 22 181,-1 4-181,-7 13 18,2 1 0,3 2 0,2 1-1,2 1 1,3 1 0,1 5-18,-4 23 98,-9 58-98,25-86 51,2 0 0,3 1 0,1 5-51,4-37-1,1 0 1,1 0 0,2-1-1,0 1 1,1-1 0,4 6 0,-4-15 8,1 0 1,0 0-1,1-1 1,1 0-1,1 0 1,0-1-1,1 0 1,0-1-1,10 10-8,-7-10 29,1 0-1,0-1 0,1-1 0,0 0 1,1-1-1,5 2-28,-10-6 11,0-1 1,0 0-1,1-1 0,-1-1 0,1 1 1,0-2-1,0 0 0,1 0 1,-1-1-1,1 0-11,7-3 29,0 0 0,0-1 0,-1-1 0,1-1 0,-1-1 0,0 0 1,-1-2-1,1 0 0,-2-1 0,1 0 0,6-6-29,-15 9 28,0-1 0,-1 1-1,0-2 1,0 1 0,0-1 0,-1 0 0,0 0 0,-1-1 0,0 0 0,0 0-1,-1 0 1,0-1 0,-1 0 0,0 0 0,3-10-28,-5 10 39,0 0 1,-1 1-1,0-1 1,0 0-1,-1 0 0,0 1 1,-1-1-1,0 0 1,-1 0-1,0 1 0,0-1 1,-1 1-1,0 0 1,-1-1-1,0 2 0,-1-1 1,-1-3-40,3 7 21,0 1 1,0-1-1,-1 0 0,1 1 1,-1 0-1,0 0 0,0 0 1,0 0-1,-1 1 0,1-1 1,-1 1-1,0 0 0,0 0 1,0 1-1,-1 0 0,1 0-21,-2 0 12,0 0 0,0 1 0,0 1 0,0-1 0,-1 1 0,1 0 0,0 0 0,0 1 0,0 0 0,0 1 0,0-1 0,-5 3-12,-15 6-1,1 1-1,0 1 1,1 1 0,0 2-1,1 0 1,1 2 0,1 0-1,-2 3 2,14-11-100,0-1 0,1 2 0,0-1-1,1 1 1,0 0 0,1 1 0,-2 3 100,7-11-178,0 1 0,0 0 0,0 0 0,1 0-1,0 0 1,0 1 0,0-1 0,0 0 0,0 0 0,1 1 0,0-1 0,0 1 0,0-1 0,0 0 0,1 1 0,0-1 0,-1 0 0,2 0 0,-1 0 0,0 1 0,1-1 0,1 2 178,0-1-478,0 0-1,1 0 1,0 0-1,0-1 1,0 1-1,0-1 1,1 0-1,-1 0 1,1 0-1,0-1 1,0 0-1,1 0 1,-1 0 0,1 0 478,42 17-5136</inkml:trace>
  <inkml:trace contextRef="#ctx0" brushRef="#br0" timeOffset="984.786">2627 118 11136,'-31'-70'7519,"30"68"-7405,0 0-1,1 1 1,-1-1-1,0 1 1,0-1-1,0 1 0,0-1 1,0 1-1,0 0 1,0-1-1,-1 1 0,1 0 1,0 0-1,-1 0 1,1 0-1,-1 0 1,1 0-1,-1 1 0,0-1 1,1 0-1,-1 1 1,1-1-1,-1 1 1,0 0-1,0-1 0,1 1 1,-1 0-1,0 0 1,0 0-1,1 0 0,-1 0 1,0 1-1,0-1-113,-6 2 153,1 0-1,-1 0 1,1 1-1,0 0 1,0 0-1,0 1 1,-3 2-153,-2 2 120,0 0 0,0 1 0,1 0 0,1 1 0,0 0 0,0 1 0,1 0 0,-1 2-120,-15 23 309,2 2 0,1 1-309,15-27 54,-42 80 246,5 3 1,3 0-1,-22 87-300,48-134 30,3 1-1,1 1 1,3 0-1,2 0 1,1 7-30,4-28 16,2 1 0,1-1 0,0 0 0,3 0 1,0 0-1,2-1 0,1 0 0,1 0 1,7 13-17,-11-29 6,1-1 0,1 1 0,-1-1 0,2-1 1,-1 1-1,2-1 0,-1 0 0,1-1 1,1 0-1,0-1 0,0 0 0,0 0 0,1-1 1,0 0-1,1-1 0,-1-1 0,1 0 1,0 0-1,1-1 0,-1 0 0,1-1 0,0-1 1,-1 0-1,3-1-6,1 0 25,0-1 1,0-1 0,0-1-1,0 0 1,0-1-1,-1 0 1,1-2 0,-1 0-1,0 0 1,0-1-1,-1-1 1,0-1 0,0 0-1,-1-1 1,9-6-26,-13 7 63,-1 1 0,0-1 1,-1 0-1,1-1 0,-2 0 1,1 0-1,-1 0 0,0-1 0,-1 0 1,-1 0-1,1-1 0,-1 1 0,-1-1 1,0 0-1,-1 0 0,0 0 1,0-4-64,-1 5 44,0 0 1,-1 0 0,0 0-1,-1 0 1,0 0 0,-1 0 0,0 0-1,0 0 1,-1 1 0,0-1-1,-1 1 1,0 0 0,0 0 0,-1 0-1,0 0 1,-1 1 0,0 0-1,0 0 1,-3-1-45,2 2 17,0 0-1,-1 1 1,0 0-1,-1 0 0,1 1 1,-1 0-1,0 1 1,-1-1-1,1 2 1,-1-1-1,1 2 1,-1-1-1,0 1 1,0 1-1,-4-1-16,0 1-3,1 1 0,0 1 0,0 0 0,0 1 0,0 0 0,0 1 0,0 0 0,0 1 0,1 0 0,-1 1-1,-6 5 4,5-3-60,1 0-1,0 1 0,1 1 0,0 0 0,0 0 0,-2 4 61,11-10-211,-1 0 0,1 1 1,0 0-1,0 0 0,0 0 0,1 0 0,-1 0 0,1 0 0,0 1 0,0-1 0,1 1 0,-1-1 0,1 1 0,0 0 0,0 0 1,1-1-1,-1 1 0,1 0 0,0 0 0,0 0 0,1 0 211,0 1-692,0 0-1,1 0 1,0 0-1,0 0 1,1 0-1,1 2 693,28 42-6159</inkml:trace>
  <inkml:trace contextRef="#ctx0" brushRef="#br0" timeOffset="1325.069">2971 1316 15872,'-48'-24'8250,"48"23"-8179,0 0 0,1-1 0,-1 1 0,1 0 0,-1 0 0,1 0-1,-1-1 1,1 1 0,0 0 0,-1 0 0,1 0-71,0-1 84,0 1-81,0 0 0,1-1-1,-1 1 1,0 0 0,1 0 0,-1 0 0,0 0-1,1 0 1,-1 0 0,1 0 0,-1 0 0,1 1-1,0-1 1,-1 0 0,1 1-3,0-1 13,0 1 0,-1-1 0,1 1 0,-1-1 0,1 0 0,-1 0 0,1 0 0,-1 0-1,1 0 1,-1 0 0,0 0 0,1-1-13,-1 1 352,-5 9 480,-16 23-489,12-21-502,1 1 0,0 0 0,1 1 0,0-1 1,1 1-1,0 0 0,1 0 0,-3 12 159,7-23-240,0 0 1,-1 0-1,1 0 0,0 0 1,0 0-1,0 0 0,0 0 0,0 0 1,1 0-1,-1 0 0,0 0 0,0 0 1,1-1-1,-1 1 0,0 0 0,1 0 1,-1 0-1,1 0 0,-1 0 0,1-1 1,0 1 239,7 8-5813</inkml:trace>
  <inkml:trace contextRef="#ctx0" brushRef="#br0" timeOffset="1819.54">3831 60 8704,'3'-11'1429,"-1"6"-423,0-1-1,0 0 0,-1 0 0,0 1 1,0-1-1,0-5-1005,-1 11 129,0-1 0,-1 1 0,1 0 0,0 0 1,0-1-1,-1 1 0,1 0 0,0 0 0,-1 0 0,1 0 1,0-1-1,-1 1 0,1 0 0,0 0 0,-1 0 0,1 0 1,0 0-1,-1 0 0,1 0 0,0 0 0,-1 0 0,1 0 1,-1 0-1,1 0 0,0 0 0,-1 0 0,1 0 0,0 0 0,-1 0 1,1 1-1,0-1 0,-1 0-129,-17 5 950,15-4-609,-12 4 4,1 1 1,-1 1-1,2 0 1,-1 0-1,1 2 1,0-1-1,0 2 0,1 0 1,-9 9-346,1 5 222,0 1 0,2 1-1,0 1 1,2 0 0,-2 8-222,-19 34 307,3 1 0,4 2 0,-12 46-307,29-76 102,2 1 0,2 0 1,2 1-1,1 0 1,3 0-1,2 0 0,1 4-102,1-31 35,1 1-1,1-1 1,0 1-1,1-1 0,1 0 1,0 0-1,2 0 1,4 9-35,-4-13 14,1-1 0,0 1 0,1-2 0,0 1 0,0-1 0,1 0 0,1-1 0,0 0 0,0-1 0,5 3-14,2-1 27,0 0-1,1-2 1,0 0-1,1-1 1,-1-1-1,2 0 0,-1-2 1,1 0-1,-1-2 1,1 0-1,0-1 0,0-1 1,0-1-1,0-1 1,0-1-1,0-1 0,0-1 1,0 0-1,-1-2 1,0 0-1,6-4-26,-18 7 59,1-1-1,-1 0 1,0-1 0,0 0-1,-1 0 1,0-1 0,0 0-1,0 0 1,0-1 0,-1 0-59,-1 1 54,-1 0 0,0 0 0,-1 0 1,1 0-1,-1 0 0,0-1 0,-1 0 1,0 1-1,0-1 0,0 0 0,-1 0 0,1-7-54,-1 5 20,-1 0 1,0 0-1,-1 1 0,0-1 0,0 0 0,-1 0 0,0 0 0,0 1 0,-1-1 0,0 1 0,-1 0 0,0 0 0,0 0 0,0 0 0,-1 1 0,-1 0 0,1 0 0,-1 0 0,0 0 0,-1 1 0,1 0 0,-1 1 0,0-1 1,-1 1-1,1 1 0,-1-1 0,0 1 0,0 1 0,-1-1-20,-8-2-34,0 0 0,-1 1 1,0 0-1,0 2 0,0 0 1,0 1-1,0 1 0,-1 1 1,1 0-1,-13 3 34,16-1-317,0 1 0,1 0 0,0 1-1,0 1 1,0 0 0,-3 2 317,6-1-806,0 0 0,1 0 0,0 1 0,0 0 0,1 0-1,0 1 1,-8 9 806,13-12-1188,-1 0 0,1 1 0,1-1 0,-3 4 1188,-1 12-5919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2:3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1188 8448,'-21'-15'4362,"19"13"-3603,-1 1-1,1 0 0,0-1 1,0 0-1,-1 1 1,1-1-1,0 0 0,0 0 1,1 0-1,-2-1-758,3 2 61,0 1 0,0 0-1,0 0 1,-1-1 0,1 1 0,0 0-1,0-1 1,0 1 0,0-1-1,-1 1 1,1 0 0,0-1 0,0 1-1,0 0 1,0-1 0,0 1 0,0-1-1,0 1 1,0 0 0,0-1 0,0 1-1,1-1-60,5 0 1556,-4 1-1409,0 0 0,-1 1 1,1 0-1,0-1 1,0 1-1,0 0 1,-1 0-1,1 0 1,0 0-148,11 11 304,0 1 1,-2 0 0,1 1 0,-1 0-1,-1 1 1,4 9-305,26 35 358,-9-21-175,1-2 0,30 26-183,80 61 317,-62-57 312,-3 3 0,-3 3 1,52 68-630,-123-137 58,-1 1 0,1 0 0,-1-1 0,1 1 1,0 4-59,-2-8-96,-1 1 1,0 0-1,1-1 1,-1 1-1,0 0 1,0-1-1,0 1 1,0 0-1,0 0 1,0-1-1,0 1 1,0 0-1,0 0 1,0-1 0,0 1-1,0 0 1,0-1-1,-1 1 1,1 0-1,0 0 1,-1-1-1,1 1 1,0 0-1,-1-1 1,1 1-1,-1-1 1,1 1-1,-1-1 1,1 1 0,-1-1-1,1 1 1,-1-1-1,1 1 1,-1-1-1,0 0 96,1 1-144,0-1 0,0 0 1,-1 0-1,1 0 0,0 0 0,0 0 0,0 0 0,-1 0 0,1 0 0,0 0 0,0 0 1,0 0-1,-1 0 0,1 0 0,0 0 0,0 0 0,0 0 0,-1 0 0,1 0 0,0 0 1,0-1-1,0 1 0,-1 0 0,1 0 0,0 0 0,0 0 0,0 0 0,0 0 0,-1-1 1,1 1-1,0 0 0,0 0 0,0 0 0,0 0 0,0-1 0,0 1 0,0 0 0,0 0 0,-1 0 1,1-1-1,0 1 144,-1-4-5386,1-4 48</inkml:trace>
  <inkml:trace contextRef="#ctx0" brushRef="#br0" timeOffset="434.467">961 1078 9472,'0'-2'997,"0"-17"778,0 19-1562,0-1 0,0 1 0,0-1-1,0 1 1,0-1 0,0 1 0,0-1-1,0 1 1,0-1 0,0 1 0,0-1-1,-1 1 1,1-1 0,0 1-1,0-1 1,0 1 0,-1-1 0,1 1-1,0 0 1,-1-1 0,1 1 0,0-1-1,-1 1 1,1 0 0,-1-1-1,1 1-212,-1 1 288,0 0 0,0-1 0,1 1 0,-1 0 0,0 0 0,0 0 0,1 0 0,-1 0 0,1 0 0,-1 0 0,1 0 0,-1 0 0,1 1-288,-9 22 486,2 0-1,0 1 1,2 0 0,1 0-1,1 1-485,-7 36 367,-32 136 614,-36 92-981,-63 157 224,110-354-101,-41 120 256,6 23-379,64-230-37,-16 78 81,16-72-261,1 0 0,0 0 0,1 0 0,0 0 0,2 9 217,-2-21-157,-1 1 1,1-1-1,0 1 0,0 0 0,0-1 0,1 1 1,-1-1-1,0 1 0,0 0 0,0-1 0,0 1 1,0-1-1,1 1 0,-1-1 0,0 1 0,0-1 1,1 1-1,-1-1 0,1 1 0,-1-1 1,0 1-1,1-1 0,-1 0 0,1 1 0,-1-1 1,1 0-1,-1 1 0,1-1 0,-1 0 0,1 1 1,-1-1-1,1 0 0,-1 0 0,1 0 0,-1 0 1,1 0-1,0 0 0,-1 1 0,1-1 0,-1 0 1,1 0-1,0-1 0,-1 1 0,1 0 0,0 0 157,6 0-5375</inkml:trace>
  <inkml:trace contextRef="#ctx0" brushRef="#br0" timeOffset="804.938">1069 1759 13312,'-14'0'4991,"14"0"-3871,5 0 256,4-4-128,9 1-320,7-2 96,16 1-448,8 1-96,4-2-288,-4 5-128,1 0-32,-1 0-128,4 0 64,1 5-1088,-5-5-544,-1 0-1408,2 0-543,-10 3-1665</inkml:trace>
  <inkml:trace contextRef="#ctx0" brushRef="#br0" timeOffset="1351.106">2174 1375 8320,'-16'-93'5120,"13"62"-3002,3 25-1542,0 0-1,-1 0 1,0 0 0,-1-5-576,0 1 714,0 3-229,0 0 0,0 0-1,-1 0 1,0 0-1,-2-5-484,4 11 54,0 0 0,1 0 0,-1 0 0,0 0 0,0 0 0,1 0 0,-1 0-1,0 0 1,0 0 0,0 0 0,0 1 0,0-1 0,0 0 0,-1 1 0,1-1 0,0 1 0,0-1-1,0 1 1,-1-1 0,1 1 0,0 0 0,0 0 0,-1 0 0,1-1 0,0 1 0,0 0-1,-1 1 1,1-1 0,0 0 0,-1 0 0,1 0 0,0 1 0,0-1 0,0 1 0,-1 0-54,-5 2 138,0 1 0,0 0 1,1 0-1,-1 1 1,1 0-1,0 0 0,1 0 1,-1 1-1,-2 3-138,-9 13 252,1 0 0,0 3-252,14-23 10,-30 48 514,-17 38-524,41-73 34,1 0 0,1 1 0,1 0 0,0 1 0,1-1-1,0 1 1,1 0 0,1 4-34,2-15 7,0 0 0,0-1 0,1 1 0,-1 0 0,1-1 0,1 1 0,-1-1 0,1 1 0,0-1 0,0 0-1,0 0 1,1 0 0,0 0 0,0 0 0,0 0 0,1-1 0,-1 1 0,1-1 0,2 1-7,-2-2 9,-1 0 0,1 0 1,0-1-1,-1 0 0,1 0 0,0 0 0,1 0 0,-1 0 1,0-1-1,0 0 0,1 0 0,-1 0 0,1 0 0,-1-1 1,1 0-1,-1 0 0,0 0 0,1 0 0,-1-1 1,1 0-1,-1 1 0,1-2 0,-1 1 0,2-1-9,2-2 22,-1 0-1,0 0 0,0 0 1,0-1-1,0 0 0,-1-1 1,0 1-1,0-1 0,-1 0 1,1-1-1,-1 1 0,0-1-21,12-20 116,0 0-1,5-13-115,-22 38 4,15-27 327,-1-1-1,-1 0 1,-2-1-1,-1 0 1,2-16-331,-56 251 219,-9 55-203,30-106 0,-3 132-16,25-271-176,1 36-408,0-46 364,1-1 1,-1 1-1,1 0 0,0-1 0,0 0 0,0 1 1,0-1-1,0 1 0,1-1 0,0 0 0,0 0 1,0 0 219,-2-2-124,0-1 0,1 1 1,-1-1-1,1 1 1,0 0-1,-1-1 1,1 0-1,-1 1 0,1-1 1,0 1-1,-1-1 1,1 0-1,0 1 1,-1-1-1,1 0 0,0 0 1,0 0-1,-1 1 1,1-1-1,0 0 1,0 0-1,-1 0 0,1 0 1,0 0-1,0 0 1,0-1-1,-1 1 1,1 0-1,0 0 0,-1 0 1,1-1-1,0 1 1,0 0 123,3-3-818,0 1 1,-1-1-1,1 0 1,-1 0 0,3-2 817,-2 1-811,29-25-4154</inkml:trace>
  <inkml:trace contextRef="#ctx0" brushRef="#br0" timeOffset="1783.294">2557 1378 9728,'-3'-5'415,"0"-1"54,0 1 0,1-1 0,-1 0-1,1 0 1,0 0 0,0 0 0,1 0-1,0 0 1,0-4-469,0 4 561,1 1 1,-1-1-1,-1 1 0,1-1 0,-1-1-561,2 6 74,-1 1 0,1-1 0,0 0-1,0 1 1,0-1 0,-1 0 0,1 1 0,0-1-1,-1 0 1,1 1 0,-1-1 0,1 1 0,0-1 0,-1 1-1,1-1 1,-1 1 0,1-1 0,-1 1 0,0 0-1,1-1 1,-1 1 0,1 0 0,-1-1 0,0 1 0,1 0-1,-1 0 1,0 0 0,1-1 0,-1 1 0,0 0-1,1 0 1,-1 0 0,0 0 0,1 0 0,-1 0-1,0 1 1,0-1 0,1 0 0,-1 0 0,0 0 0,1 1-1,-1-1 1,1 0 0,-1 0 0,0 1 0,1-1-1,-1 1 1,1-1 0,-1 0 0,1 1 0,-1 0-74,-3 2 134,0 1-1,0 0 1,0 0 0,0 1 0,1-1 0,0 1 0,-3 4-134,-17 40 262,11-23-85,-2 1-34,-7 15 249,1 2-1,3 0 0,-8 28-391,11-20 301,3 1 0,1 0 0,1 19-301,8-49 92,0 0 0,2 0 0,0 0 0,3 6-92,-2-16 37,1 1-1,1 0 0,0-1 0,1 1 1,0-1-1,1 0 0,2 4-36,-2-9 22,0 1-1,0 0 1,0-1-1,1-1 1,1 1-1,-1-1 1,1 0-1,0 0 1,1-1-1,-1 0 1,1-1-1,3 1-21,-6-3 9,-1 0 0,1-1 0,0 0-1,0 0 1,1 0 0,-1-1-1,0 0 1,0 0 0,1-1-1,-1 1 1,0-1 0,1-1-1,-1 1 1,1-1 0,-1 0-1,0-1 1,0 1 0,0-1 0,0-1-1,6-2-8,-3 0 15,-1-1 0,1 0-1,-1 0 1,0-1-1,0 0 1,1-3-15,12-13 94,9-14-94,-9 9 105,-1-1 1,11-23-106,-22 36 33,-2 0 0,0-1 0,0 0 1,-2 0-1,0 0 0,1-10-33,-3 1 30,-1-1 0,-1 0 0,-1 1 1,-2-1-1,0 1 0,-2-1 0,-1 1 0,-1 0 0,-1 0 0,-1 1 0,-2 0 0,0 0 0,-2 1 1,-12-19-31,14 27 9,-1 1 1,-1 0 0,0 1 0,-1 0-1,0 1 1,-1 0 0,-12-8-10,13 12-13,0 1 0,0 0 0,-1 1 0,1 0 0,-2 1 0,1 0 0,-1 2 0,0-1 1,-7 0 12,17 4-44,-1 1 0,1-1 1,0 1-1,0 0 1,0 0-1,-1 0 0,1 1 1,0 0-1,0 0 1,-4 1 43,7-1-70,0 0 0,0 0 0,0 0 0,0 0 1,1 0-1,-1 0 0,0 1 0,0-1 0,1 0 0,-1 1 1,1 0-1,0-1 0,-1 1 0,1 0 0,0 0 1,0-1-1,0 1 0,0 0 0,0 0 0,0 0 1,1 0-1,-1 1 0,1-1 0,-1 0 0,1 2 70,0 2-350,0 1-1,0-1 1,1 1 0,0-1-1,0 1 1,0-1 0,1 1-1,0-1 1,0 0-1,1 0 1,0 0 0,0 0-1,0 0 1,4 4 350,9 12-1763,1 0 1,1-1-1,1-1 1763,1 1-1465,36 42-2892</inkml:trace>
  <inkml:trace contextRef="#ctx0" brushRef="#br0" timeOffset="2183.435">3222 1248 11136,'-4'-9'974,"3"7"-773,0 0 0,1 0-1,-1 0 1,0 0 0,0 0 0,-1 0-1,1 0 1,0 1 0,-1-1-1,1 0 1,-1 1 0,1-1-1,-1 1 1,0-1 0,0 1-1,0 0 1,0 0 0,0 0-1,0 0 1,0 0 0,-1 0-201,0 0 152,0 0 0,0 0-1,0 0 1,0 1 0,0 0 0,0 0 0,0 0 0,0 0 0,0 0 0,-1 0-1,1 1 1,0-1 0,0 1 0,0 0 0,0 0 0,1 0 0,-1 1-1,0-1 1,0 1 0,1-1 0,-2 2-152,-5 4 244,1 0-1,0 0 1,0 1 0,1 0-1,0 1 1,0-1 0,-2 6-244,-10 18 941,-9 19-941,24-41 100,-13 23 160,2 2 1,1 0-1,2 0 0,1 1 1,2 0-1,-2 27-260,8-43 109,1-1 0,1 1-1,1 0 1,0-1 0,2 1 0,0 0-1,2-1 1,0 0 0,1 0-1,0 0 1,2 0 0,0-1 0,5 8-109,-5-14 58,1 0 0,0 0 0,0-1 0,1 0 0,0-1 0,1 0 0,0 0 0,1-1 0,0 0 0,0-1 0,5 2-58,-9-6 30,0 0-1,0-1 0,0 0 0,0 0 1,1 0-1,-1-1 0,1 0 0,-1-1 1,1 0-1,0 0 0,-1-1 0,1 1 1,0-2-1,0 1 0,-1-1 1,1 0-1,0-1 0,-1 0 0,1 0 1,-1-1-1,2 0-29,17-11 154,0-1 0,-1-1 0,-1-1 0,-1-1 0,0-1 0,-1-1 0,-1-1 0,2-5-154,-13 15 84,-1-1 1,0 1-1,-1-2 1,-1 1 0,0-1-1,0 0 1,-1 0-1,-1-2-84,-1 3 56,-1 0 0,0 0 0,-1-1-1,-1 1 1,0 0 0,0-1 0,-1 1 0,-1-1-1,-1-6-55,-4-12 43,0 1 0,-3 0-1,0 0 1,-2 1 0,-1 0-1,-1 1 1,-1 0 0,-2 1-1,-1 1 1,0 1 0,-2 0-1,-3 0-42,11 13-38,-2 0-1,0 0 0,0 1 0,-1 1 0,-12-7 39,17 12-282,-1 0 1,1 1-1,-1-1 0,0 2 0,0-1 0,0 2 1,0-1-1,-1 1 0,-7 0 282,16 2-231,0 0 0,1 0 1,-1 0-1,0 0 0,1 0 0,-1 0 1,0 1-1,1-1 0,-1 1 1,1-1-1,-2 1 231,3 0-199,-1-1 1,0 1-1,0-1 1,1 1-1,-1 0 0,1-1 1,-1 1-1,0 0 1,1-1-1,-1 1 1,1 0-1,0 0 1,-1-1-1,1 1 0,0 0 1,-1 0-1,1 0 1,0 0-1,0-1 1,0 1-1,-1 0 0,1 1 199,3 28-6111</inkml:trace>
  <inkml:trace contextRef="#ctx0" brushRef="#br0" timeOffset="2668.795">3927 1375 12800,'-9'12'4831,"4"-4"-3775,10 7 704,-1-6 96,4 3-384,5 0-64,10 3-544,13-3-128,9-5-416,12-2-192,1-5-96,-4 0 32,-10 0 32,-8 0-1248,-9 4-544,-9 8-2208,-14 3-863,-22 2-897</inkml:trace>
  <inkml:trace contextRef="#ctx0" brushRef="#br0" timeOffset="3065.951">3810 1882 13056,'18'20'4927,"4"-20"-3839,23-12 128,-10 0-256,23-8-576,10 1-128,-2 2-608,-8 10-160,-8 2 256,-7 5-2144,-2 8-831,-10 13-1825</inkml:trace>
  <inkml:trace contextRef="#ctx0" brushRef="#br0" timeOffset="3451.99">4872 1608 12800,'-27'0'4735,"27"0"-3679,0 0-288,14 0 1824,7 0-992,6 0-608,9 0-416,0 0-416,4 4-128,4 1 0,10-2-128,0 1 64,-2 1-832,-2-2-288,-1 1-1952,-1 1-799,-12-5-1569</inkml:trace>
  <inkml:trace contextRef="#ctx0" brushRef="#br0" timeOffset="3812.719">6272 1165 9216,'7'-21'1656,"-1"0"1,0 0-1,-2-1 1,-1 0-1,1-18-1656,-4 18 682,1 10-234,-1 0 0,-1 0 0,0 0 1,0 0-1,-2-4-448,3 15 50,0 0-1,-1-1 1,1 1 0,-1 0 0,1 0 0,-1-1-1,1 1 1,-1 0 0,1 0 0,-1 0 0,0 0-1,0 0 1,0 0 0,0 0 0,0 0 0,0 0-1,0 0 1,-1 0-50,1 0 40,0 1 0,0 0 0,0 0 0,0 0 0,-1 0-1,1 0 1,0 0 0,0 0 0,0 0 0,-1 0 0,1 0 0,0 1-1,0-1 1,0 0 0,0 1 0,0-1 0,0 1 0,0 0 0,0-1-1,0 1 1,0 0 0,0-1 0,0 1-40,-27 19 184,2 2 0,0 0 0,1 2 0,1 0 0,2 2 0,0 1 0,2 0 0,-17 31-184,7-4 721,-19 50-721,35-68 220,1 0 1,2 0 0,-5 31-221,13-45 66,0 0 0,1 0 0,1 0 0,1 0 0,1 0 0,1 0 0,1 1-66,-1-8 12,2 1 0,0-1-1,1 0 1,1-1 0,0 1 0,0-1-1,2 0 1,0-1 0,0 1 0,5 3-12,-6-8 6,1 0 1,-1-1-1,1 0 1,1 0-1,0-1 1,0 0-1,0 0 1,1-1-1,0 0 1,3 1-7,-6-4 5,1-1 0,-1 1-1,1-1 1,-1 0 0,1-1 0,0 0 0,0 0 0,-1-1 0,1 0 0,0 0 0,0-1 0,0 0-1,-1 0 1,1-1 0,4-1-5,2-2 23,1 0 0,-1-2 1,0 1-1,0-2 0,-1 0 0,0 0 0,-1-1 0,1-1 0,9-10-23,-19 17 30,-1 0-1,1 0 1,0 0 0,-1-1-1,0 1 1,0-1 0,0 1-1,0-1 1,0 0 0,-1 0-1,0 0 1,1 0 0,-2 0-1,1 0 1,0 0-1,-1 0 1,0 0 0,0-1-1,0 1 1,0 0 0,-1 0-1,1 0 1,-1 0 0,0 0-1,0 0 1,-1 0 0,1 0-1,-1 0 1,0 1-1,0-1 1,0 1 0,0-1-1,-1 1 1,0 0 0,1 0-1,-1 0 1,0 0 0,0 0-1,-1 1 1,1-1 0,-1 1-1,1 0 1,-4-2-30,-1 1 14,0 0 0,1 1 1,-1 0-1,0 0 0,0 1 0,0-1 1,0 2-1,0-1 0,-7 2-14,-9 0-40,-1 2 0,-12 3 40,17-3-75,1 1 1,-1 0-1,1 2 0,0 0 1,1 1-1,0 1 0,-7 4 75,23-10-151,-1-1 0,0 1 0,1 0 0,-1 0 0,1 1 0,0-1 0,-1 0-1,1 1 1,0-1 0,1 1 0,-1 0 0,0 0 0,1 0 0,-1 2 151,1-4-157,1 0 0,0 0-1,0 0 1,-1 0 0,1 0 0,0 1 0,0-1 0,0 0-1,0 0 1,1 0 0,-1 0 0,0 0 0,0 0 0,1 1 0,-1-1-1,1 0 1,-1 0 157,1 1-271,1-1 0,-1 1-1,0-1 1,0 1-1,1-1 1,-1 0 0,0 0-1,1 0 1,-1 0-1,1 0 1,0 0 0,-1 0-1,1 0 1,0-1 271,28 9-3744,9-2-981</inkml:trace>
  <inkml:trace contextRef="#ctx0" brushRef="#br0" timeOffset="4703.252">6989 1161 8192,'16'-19'2098,"-2"0"1,0-1 0,-2 0-1,9-18-2098,-20 35 139,0 1-1,0-1 0,0 0 1,0 0-1,0 0 1,-1 0-1,1 0 1,-1 0-1,0 0 0,0 0 1,0 0-1,0 0 1,-1-2-139,1 3 69,-1 1 0,1 0 1,-1 0-1,1-1 0,-1 1 0,0 0 1,0 0-1,1 0 0,-1 0 0,0 0 1,0 0-1,0 0 0,0 0 0,0 0 1,-1 1-1,1-1 0,0 0 0,0 1 1,0-1-1,-1 1 0,1-1 0,0 1 1,-1-1-1,1 1 0,0 0 0,-1 0 1,1 0-1,0 0 0,-1 0 0,1 0 1,-2 0-70,-2 0 126,0 1-1,0 0 1,0 0 0,0 0 0,0 0 0,0 1-1,0 0 1,1 0 0,-2 0-126,-41 26 497,37-21-393,-18 11 30,2 2-1,1 1 1,0 1-1,2 2 1,-8 9-134,-26 36 436,-15 28-436,38-50 360,3 3 0,-21 42-360,41-68 139,0 0-1,2 1 1,0 0 0,2 1-1,0 0 1,2 0 0,1 6-139,3-22 45,0 1 0,1-1 0,1 1 1,-1-1-1,2 1 0,0-1 1,0 1-1,1-1 0,0 0 0,1 2-45,0-4 28,0 0 0,0 0 1,0-1-1,1 1 0,0-1 0,1 0 0,0-1 0,0 1 0,0-1 0,1 0 0,0-1 0,1 1-28,1 0 18,0 0 1,0-1-1,0-1 0,1 0 1,0 0-1,0 0 0,0-1 1,0-1-1,0 0 0,0 0 1,1-1-1,-1 0 0,1-1 1,-1 0-1,7-2-18,-1 0 21,1-1 0,-1-1 0,0 0 0,0-2 0,-1 1 0,1-2 0,-1 0 0,-1-1 0,7-5-21,-2 2 116,0-2 0,-1 0 0,-1-1 0,13-14-116,-27 25 41,0 0-1,0-1 1,-1 1 0,0-1 0,0 0 0,0 0-1,0 0 1,0 0 0,-1 0 0,0-1 0,0 1-1,0 0 1,0-1 0,-1 1 0,1 0 0,-1-1 0,0 1-1,-1 0 1,1-1 0,-1 1 0,0-1 0,0 1-1,0 0 1,0 0 0,-1 0 0,0 0 0,0 0-1,0 0 1,0 0 0,-1-1-41,-1-1 25,0 0 0,-1 0 1,0 1-1,0-1 0,0 1 0,-1 0 1,1 1-1,-1-1 0,0 1 0,0 0 1,-1 0-1,1 1 0,-1 0 0,0 0 1,0 1-1,0 0 0,-7-2-25,-2 3-46,1 0-1,-1 1 1,1 1-1,-1 0 1,1 1-1,0 1 1,-1 0-1,1 1 1,1 0-1,-1 2 1,1 0-1,-1 0 1,2 1-1,-5 3 47,13-6-316,-1 1-1,1-1 0,0 1 0,1-1 0,-1 1 0,1 1 0,0-1 0,0 1 0,1-1 0,0 1 0,0 0 0,0 0 0,1 1 0,-1-1 0,1 0 0,1 1 0,0 0 1,0-1-1,0 1 0,0 0 0,1-1 0,0 1 0,1 0 0,-1-1 0,2 1 0,-1 0 0,0-1 0,3 5 317,15 36-5658</inkml:trace>
  <inkml:trace contextRef="#ctx0" brushRef="#br0" timeOffset="5086.865">7270 1774 13952,'-9'2'909,"0"0"0,0 1 0,1 0 0,-1 0 0,1 1 0,0 0 0,0 1 0,0 0 0,0 0-909,22-10 773,12-9-538,-16 7 395,-1 1 1,1 0 0,1 1-1,4-2-630,-22 10 166,1 1 0,-1 0 0,1 0-1,0 0 1,0 1 0,1 0 0,-1 0 0,1 0-1,0 1 1,0-1 0,-2 5-166,-7 8 59,12-16-110,-11 13-10,13-15-4,-1 1 0,1-1 0,0 1 0,-1-1 1,1 1-1,0-1 0,-1 1 0,1-1 0,0 1 1,0-1-1,-1 1 0,1-1 0,0 1 0,0-1 0,0 1 1,0 0-1,0-1 0,0 1 0,0-1 0,0 1 1,0-1-1,0 1 0,0 0 0,0-1 0,0 1 1,1-1 64,-1 1-177,1-1 1,0 0-1,-1 0 1,1 0-1,0 0 1,-1 0 0,1 0-1,0-1 1,-1 1-1,1 0 1,0 0 0,-1 0-1,1-1 1,-1 1-1,1 0 1,0 0 0,-1-1-1,1 1 1,-1-1-1,1 1 177,12-9-2594,1-1-808,3 5-1590</inkml:trace>
  <inkml:trace contextRef="#ctx0" brushRef="#br0" timeOffset="5503.663">7962 907 11392,'30'-150'7775,"-29"149"-7583,-1-1 0,0 0 0,0 0 1,1 0-1,-1 0 0,0 0 0,-1 0 0,1 0 0,0 0 0,-1-1-192,1 3 58,0-1 0,-1 1 0,1-1 0,0 1 0,0 0 1,0-1-1,-1 1 0,1 0 0,0 0 0,-1-1 0,1 1 1,0 0-1,0-1 0,-1 1 0,1 0 0,0 0 0,-1 0 1,1-1-1,-1 1 0,1 0 0,0 0 0,-1 0 0,1 0 1,-1 0-1,1 0 0,0 0 0,-1 0 0,1 0 1,-1 0-60,-2 1 142,-1 0-1,1 0 0,-1 0 0,1 1 0,0-1 0,0 1 0,0 0 0,0 0 0,0 0 0,-1 2-140,-40 32 1754,-35 39-1754,56-53 246,-2 5 82,0 1 1,2 1-1,1 1 0,-15 28-328,2 6 788,-27 65-788,46-91 164,2 0 0,1 0-1,-4 30-163,13-50 19,1 0-1,1 1 0,1 0 1,0-1-1,1 1 0,1 0 1,1-1-1,1 1 0,1 1-18,-2-12 0,0 0 0,1 0 0,0 0 0,1 0-1,0 0 1,0-1 0,0 1 0,1-1 0,0 0-1,1-1 1,4 6 0,-2-5 6,0 0 1,0-1-1,1 0 0,0 0 0,0-1 0,0 0 0,1-1 1,-1 0-1,4 1-6,8 2 13,0-1 1,0-1-1,1-1 1,-1-1-1,1 0 1,0-2 0,0-1-1,-1 0 1,1-2-1,0 0 1,-1-1-1,1-2 1,9-3-14,-26 7 22,0-1 0,0 0 0,1 0 0,-1-1-1,-1 0 1,1 0 0,3-2-22,-7 4 7,0 0-1,-1 1 1,1-1-1,0 0 1,-1 0-1,1 1 1,0-1-1,-1 0 1,1 0-1,-1 0 1,0 0-1,1 0 1,-1 0-1,0 0 1,1 0-1,-1 0 0,0 0 1,0 0-7,0-1 5,0 1 0,0 0 0,-1 0-1,1 0 1,-1-1 0,1 1 0,-1 0 0,1 0 0,-1 0 0,0 0-1,1 0 1,-1 0 0,0 0 0,0 0 0,0 0 0,0 0 0,0 1 0,0-1-1,0 0-4,-11-7 24,0 1-1,0 0 1,0 1-1,-1 0 0,1 1 1,-3 0-24,-34-10-46,0 2 46,28 7-121,1 1-336,-1 1-1,0 1 1,-15-1 457,24 4-769,0 0-1,1 0 1,-1 1 0,1 1-1,-1 0 1,1 1 0,-6 1 769,14-3-598,-1 1-1,0 0 1,0 0 0,1 0 0,-1 0 0,1 0 0,-4 3 598,-19 24-5850</inkml:trace>
  <inkml:trace contextRef="#ctx0" brushRef="#br0" timeOffset="6202.968">8769 226 8960,'-4'-22'3632,"1"0"0,1-18-3632,2 40 1514,-1 14 1403,-5 21-1985,-1 0 0,-2-1-1,-10 25-931,1-2 459,-44 140 333,-68 234 16,107-338-718,4 1 0,4 1 1,1 43-91,11-88-4,3 0 0,1 1 1,3-1-1,2 0 0,2 0 1,3-1-1,5 14 4,-6-34-46,0 0 1,2-1-1,1-1 1,6 9 45,-12-25-261,0 0 1,1 0-1,0 0 0,1-1 0,0 0 1,0-1-1,1 0 0,0-1 0,1 0 1,8 5 260,-14-10-470,0-1 1,0 1 0,0-1 0,0 0 0,1-1 0,-1 1 0,0-1-1,2 0 470,-3-1-805,1 0-1,0 0 0,-1 0 0,1 0 0,-1-1 1,1 0-1,-1 0 0,1 0 0,-1 0 1,1-1-1,-1 1 0,0-1 0,0 0 0,2-2 806,27-21-4954</inkml:trace>
  <inkml:trace contextRef="#ctx0" brushRef="#br0" timeOffset="6597.779">9375 733 12288,'12'-38'4042,"-6"25"-2219,-6 13-1792,0 0 0,0 0 0,0 0-1,0 0 1,0 0 0,0 0 0,0 0 0,0 0 0,0 0 0,0 0-1,0 0 1,0 0 0,0 0 0,0 0 0,0 0 0,0 0 0,0 0-1,0 0 1,0 0 0,0 0 0,0 0 0,0 0 0,1 0 0,-1 0-1,0 0 1,0 0 0,0 0 0,0 0 0,0 0 0,0 0 0,0 0-1,0 0 1,0 0 0,0 0 0,0 0 0,0 0 0,0 0 0,0 0-1,0 0 1,0 0 0,0 0 0,0 0 0,1 0 0,-1 0 0,0 0 0,0 0-1,0 0 1,0 0 0,0 0 0,0 0 0,0 0 0,0-1 0,0 1-1,0 0 1,0 0 0,0 0 0,0 0 0,0 0 0,0 0 0,0 0-1,0 0 1,0 0 0,0 0 0,0 0-31,-3 19 1765,-19 59-19,-4-1 1,-25 50-1747,-34 62 864,-56 84-864,4-28-283,124-223-1871,-14 17 2154,16-28-1453,11-11 1333,0 0 0,0 0 0,0 0 0,-1 0 0,1 0 1,0 0-1,0 1 0,-1-1 0,1 0 0,0 0 0,0 0 0,-1 0 1,1 0-1,0 0 0,0 0 0,-1 0 0,1 0 0,0 0 0,-1 0 0,1 0 1,0 0-1,0 0 0,-1 0 0,1-1 0,0 1 0,0 0 0,0 0 1,-1 0 119,1-1-386,-1 0 0,1 0 1,-1-1-1,1 1 0,0 0 1,-1 0-1,1 0 0,0 0 1,0-1-1,0 1 0,0 0 1,0 0-1,0 0 0,0-1 1,1 1-1,-1 0 0,0 0 1,1 0-1,-1 0 0,1-1 386,7-30-4314</inkml:trace>
  <inkml:trace contextRef="#ctx0" brushRef="#br0" timeOffset="6958.969">8764 740 9984,'0'-1'229,"-1"0"-3,0 0 1,1 0 0,-1 0 0,1-1 0,-1 1 0,1 0-1,0 0 1,-1 0 0,1 0 0,0 0 0,0 0 0,0-1-1,0 1 1,0 0 0,0 0 0,0 0 0,0 0 0,0-1-1,1 1 1,-1 0 0,0 0 0,1 0 0,-1 0-1,1 0 1,-1 0 0,1 0 0,0 0 0,-1 0 0,1 0-1,0 0 1,0 0 0,0 1 0,-1-1 0,2 0-227,-2 0 116,1 1 1,0-1-1,0 1 1,0 0-1,0-1 0,-1 1 1,1 0-1,0-1 1,0 1-1,0 0 1,0 0-1,0 0 1,0 0-1,0 0 0,0 0 1,0 0-1,0 0 1,0 0-1,-1 1 1,1-1-1,0 0 0,0 0 1,0 1-1,0-1 1,0 1-1,-1-1 1,2 1-117,23 17 1399,-22-15-1153,21 18 237,-2 2 1,0 0-1,-2 1 0,-1 1 1,0 1-1,-2 1 0,8 17-483,21 49 390,22 65-390,-52-118 104,129 275-1287,-100-222-1324,-20-46-971,5-10-3145</inkml:trace>
  <inkml:trace contextRef="#ctx0" brushRef="#br0" timeOffset="7768.043">9857 1161 8064,'-18'-11'2716,"-1"0"1666,18 10-4170,0 1 0,0 0 1,0 0-1,0-1 0,0 1 0,0 0 0,0 0 1,0 0-1,0 0 0,-1 0 0,1 1 1,0-1-1,0 0 0,0 0 0,0 1 0,0-1 1,0 1-1,0-1 0,0 1-212,0-1 76,1 1 0,-1-1 0,1 1 0,-1-1 0,1 1-1,0-1 1,-1 1 0,1-1 0,0 1 0,-1 0 0,1-1 0,0 1 0,0 0-1,0-1 1,-1 1 0,1 0 0,0-1 0,0 1 0,0 0 0,0-1 0,0 1 0,0 0-1,0-1 1,1 1 0,-1 0 0,0-1 0,0 1 0,0 0 0,1-1 0,-1 1 0,0-1-1,1 1 1,-1 0 0,0-1 0,1 1 0,-1-1 0,1 1 0,-1-1 0,1 1 0,-1-1-1,1 0 1,-1 1 0,1-1 0,0 0 0,-1 1 0,1-1 0,-1 0 0,1 1-76,5 1 353,0 0 0,0-1 0,-1 1 0,1-1 0,1 0 0,-1 0 0,0-1 0,3 0-353,52-5 1116,-14 1-667,5 2-268,-1 2 0,1 3 1,-1 2-1,0 2 0,2 3-181,-13 0 9,-12-3 76,0 0-1,0-2 1,0-1-1,13-1-84,-36-3-211,0-1 0,0 1 0,0-1 0,0 0 0,0-1 0,0 1 0,1-2 211,20-8-7349,-25 11 6811,-1 0 177,0 0 1,1-1-1,-1 1 1,0 0-1,1 0 1,-1 0-1,1 0 1,-1 0-1,0 0 1,1 0-1,-1 0 1,1 0-1,-1 0 1,0 0-1,1 0 1,-1 0-1,0 0 1,1 0-1,-1 0 1,1 0-1,-1 0 1,1 1 360,15 12-6672</inkml:trace>
  <inkml:trace contextRef="#ctx0" brushRef="#br0" timeOffset="8546.675">11012 740 9344,'0'-2'175,"-1"-6"671,0 0 0,1 0 0,-1 0 0,2 0 0,0-6-846,0-47 7546,2 100-4724,-9 206-114,0 6-2091,8-148-481,8 44-136,-8-128 8,3 24 102,6 24-110,-8-53 17,0-1 0,2 1-1,0-1 1,0 0 0,1-1-1,7 12-16,-13-24 80,12 18-1853,-12-18 1722,0 0 0,0 0 0,0 0 0,0 0 0,1 0 0,-1 0 0,0 0 0,0 0-1,0 0 1,0 0 0,0 0 0,0 0 0,0 0 0,0 0 0,0 0 0,0 0 0,0 0 0,0 0-1,0 0 1,0 0 0,0 0 0,0 0 0,1 0 0,-1 0 0,0 0 0,0 0 0,0 0 0,0 0 0,0 0-1,0 0 1,0 0 0,0 0 0,0 0 0,0 0 0,0 0 0,0 0 0,0 0 0,0 0 0,0 0-1,0 0 1,0-1 0,1 1 0,-1 0 0,0 0 0,0 0 0,0 0 0,0 0 0,0 0 0,0 0 0,0 0-1,0 0 1,0 0 0,0 0 0,0 0 0,0 0 0,0 0 0,0 0 0,0-1 0,0 1 0,0 0 0,0 0-1,0 0 1,0 0 0,0 0 0,0 0 51,-2-12-3391,2 8 2066,-1 1-1,1 0 0,0 0 1,0-1-1,0 1 0,0 0 1,1-2 1325,0-14-4288</inkml:trace>
  <inkml:trace contextRef="#ctx0" brushRef="#br0" timeOffset="8891.984">11266 35 11392,'7'-8'1058,"-5"6"-847,-1 0 0,1 0-1,0 0 1,0 0 0,0 0 0,0 1 0,0-1-1,1 0 1,-1 1 0,0 0 0,1 0 0,-1-1 0,1 1-1,-1 1 1,1-1 0,0 0 0,-1 1 0,1-1-1,0 1 1,1 0-211,3 0 287,-1 1 0,0 0-1,1 0 1,-1 0 0,1 1 0,-1 0-1,0 0 1,0 1 0,0-1 0,0 2-1,-1-1 1,1 0 0,-1 1-1,0 0 1,0 0 0,0 1 0,3 4-287,12 14 479,-1 0 1,-1 2-1,-2 0 0,0 1 1,-2 1-1,-1 0 1,-1 1-1,-1 1-479,13 42 512,-3 1-1,6 47-511,-1 16 653,5 118-653,-25-161 125,-4 0 1,-4 0-1,-7 21-125,3-61-6,-3 0-1,-2-1 1,-3 0-1,-1-1 1,-3-1-1,-2-1 0,-9 15 7,8-23-1321,-2-2-1,-2 0 1,-4 2 1321,22-32-1282,0 0-1,0-1 1,-1 1 0,-2 0 1282,-9 9-5372,9-7 775</inkml:trace>
  <inkml:trace contextRef="#ctx0" brushRef="#br0" timeOffset="9949.933">5214 3222 9216,'-5'-2'977,"5"2"-823,-1 0 0,0 0-1,1-1 1,-1 1 0,1 0-1,-1 0 1,0-1-1,1 1 1,-1-1 0,1 1-1,-1 0 1,0-1 0,1 1-1,-1-1 1,1 1 0,0-1-1,-1 1 1,1-1 0,-1 1-1,1-1 1,0 0 0,-1 1-1,1-1 1,0 0 0,0 1-1,0-1 1,-1 0 0,1 0-154,0 1 1077,3 2-592,-1-1 0,1 1 0,-1 0 1,1-1-1,0 1 0,-1-1 0,1 0 0,0 0 0,0 0 0,0 0 1,1 0-486,37 5 948,-29-5-332,238 18 2033,-47-6-2423,-162-8-548,1-1-2850,3-1 3172,-2-4-5307,-1-6-4137,-22-1 5028</inkml:trace>
  <inkml:trace contextRef="#ctx0" brushRef="#br0" timeOffset="10423.242">6410 2868 7936,'2'-22'2669,"2"-13"-44,-4 33-2463,0 0-1,0 0 0,-1 1 1,1-1-1,0 0 0,-1 1 1,1-1-1,-1 1 0,1-1 1,-1 0-1,0 1 0,1 0 1,-1-1-1,0 1 0,0-1 1,0 1-1,-1-1-161,1 1 52,0 1-1,1-1 1,-1 1 0,0 0-1,0-1 1,0 1 0,0 0-1,1-1 1,-1 1 0,0 0 0,0 0-1,0 0 1,0 0 0,0 0-1,0 0 1,0 0 0,1 0 0,-1 0-1,0 0 1,0 0 0,0 1-1,0-1 1,0 0 0,0 1-1,1-1 1,-1 1 0,0-1 0,0 1-1,1-1 1,-2 1-52,-21 20 625,-28 38-197,3 2-1,2 2 1,3 2 0,3 2-1,-24 54-427,52-96 41,1 1-1,1 0 1,1 0 0,-3 15-41,10-30 4,0-1 1,1 1 0,0 0 0,1 0-1,0-1 1,0 1 0,1 0 0,1 0-1,-1-1 1,2 1 0,0-1 0,0 0-1,1 1-4,2 2-1,0 0-1,1-1 0,0 0 0,1 0 0,0-1 1,1 0-1,0 0 0,1-1 0,3 2 2,-7-7 18,-1 0 0,1-1 0,0 0 0,0 0 0,0 0 0,0-1 0,1 0 0,-1 0 0,1-1 0,0 0 0,0 0 0,0 0 0,0-1 0,0 0 0,0 0 0,0-1 0,0 0 0,1 0 0,1-1-18,5-2 118,1 0 0,-1-1-1,0-1 1,0 0 0,0-1 0,-1-1 0,0 0 0,0-1 0,2-1-118,-13 7 59,0 0-1,1 0 1,-1 0 0,0 0 0,0 0-1,0 0 1,0-1 0,0 1-1,-1-1 1,1 1 0,-1-1-1,0 0 1,1 1 0,-1-1 0,-1 0-1,1 0 1,0 0 0,-1 0-1,1 0 1,-1 0 0,0 0-1,0 0 1,0 0 0,0 0 0,0 0-59,-1-1 40,-1 0 1,1 0-1,-1-1 1,1 1 0,-1 0-1,0 0 1,-1 1-1,1-1 1,0 0 0,-1 1-1,0 0 1,0-1-1,0 1 1,0 0 0,-1 0-1,-1 0-40,-1-1 0,0-1-1,0 2 1,0-1-1,-1 1 1,0 0-1,0 0 1,0 1-1,0 0 1,0 0-1,0 1 1,0-1-1,-1 2 1,1-1-1,0 1 1,-1 0 0,1 1-1,-1-1 1,1 1-1,0 1 1,0 0-1,0 0 1,-2 1 0,7-3-39,1 0-1,0 1 1,0-1 0,0 1 0,0-1 0,0 1 0,0-1 0,0 1 0,0 0 0,0-1 0,0 1 0,1 0 0,-1 0 0,0 0 0,0 0 0,1 0 0,-1-1-1,0 1 1,1 0 0,-1 0 0,1 1 0,-1-1 0,1 0 0,0 0 0,-1 0 0,1 0 0,0 0 0,0 1 39,0 0-178,1 0 1,-1-1 0,1 1-1,0 0 1,0-1-1,-1 1 1,1-1-1,0 1 1,0-1-1,1 1 1,-1-1-1,0 0 1,0 1 0,1-1-1,-1 0 1,1 0-1,-1 0 1,1 0 177,6 4-1526,1-1 1,-1 1 0,1-1 0,0-1-1,0 0 1,1 0 0,-1-1-1,1 0 1526,28 7-4506</inkml:trace>
  <inkml:trace contextRef="#ctx0" brushRef="#br0" timeOffset="10869.731">7034 2809 11520,'-3'-2'737,"0"0"0,0 0-1,-1 1 1,1-1 0,-1 1 0,0-1-737,1 2 143,1-1-1,0 1 1,-1 0-1,1 0 1,-1 0 0,1 0-1,-1 0 1,1 0-1,-1 1 1,1-1-1,0 1 1,-1 0-1,1 0 1,0-1-1,-2 2-142,-14 7 250,1 1-1,1 0 0,0 1 0,0 1 0,1 0 0,0 1 1,-3 4-250,-11 14 335,1 2 1,-19 29-336,25-32 159,2 1-1,0 1 0,2 1 1,2 1-1,-5 16-158,16-37 17,1 0 1,1 1 0,0-1-1,1 1 1,1 0-1,0 0 1,0 7-18,2-11-2,0 0 0,1 0-1,-1 0 1,2-1 0,-1 1 0,2-1 0,-1 1 0,1-1-1,0 0 1,1 0 0,1 1 2,3 3 22,0-1-1,0 0 1,1 0 0,1-1-1,0 0 1,6 5-22,-10-11 35,0 0 0,1 0 0,-1 0 0,1-1 0,0 0 0,0 0 0,0-1 0,1 0-1,-1-1 1,1 0 0,0 0 0,0-1-35,3 0 149,0 0-1,0-1 0,1-1 0,-1 0 1,0-1-1,-1 0 0,1-1 0,0 0 1,-1-1-1,6-3-148,-15 6 67,1 0 1,0 0-1,0-1 1,-1 0-1,1 1 0,-1-1 1,1 0-1,-1 0 1,0-1-1,0 1 0,0 0 1,0-1-1,0 1 1,0-1-1,-1 1 0,1-3-67,-1 3 47,0 0 0,-1-1-1,1 1 1,-1-1-1,1 1 1,-1-1 0,0 1-1,0 0 1,0-1-1,-1 1 1,1-1 0,-1 1-1,1-1 1,-1 1 0,0 0-1,1-1 1,-1 1-1,-1 0 1,1 0 0,-1-2-47,-1-1-40,-1-1 1,-1 1 0,1 0 0,-1 0-1,0 0 1,0 0 0,0 1 0,-1 0 0,1 0-1,-1 1 1,0-1 0,0 1 0,0 1 0,-1-1-1,1 1 1,-1 0 0,1 0 0,-1 1-1,0 0 1,1 0 0,-1 1 0,0-1 0,0 1-1,0 1 1,1 0 0,-1 0 0,0 0 0,1 0-1,-1 1 1,0 0 0,1 1 0,0 0 0,0 0-1,-2 1 40,6-3-190,1 0-1,-1 0 1,1 0 0,-1 1-1,1-1 1,-1 0-1,1 1 1,0-1-1,0 1 1,0 0 0,0-1-1,0 1 1,0 0-1,0 1 191,0-2-221,1 1 1,0-1-1,0 0 0,0 1 0,0-1 1,0 0-1,0 1 0,0-1 0,0 0 1,0 1-1,1-1 0,-1 0 0,1 0 0,-1 1 1,1-1-1,-1 0 0,1 0 0,-1 0 1,1 0-1,0 0 0,0 0 0,0 0 0,0 1 221,22 19-4991</inkml:trace>
  <inkml:trace contextRef="#ctx0" brushRef="#br0" timeOffset="11323.945">7337 3539 10112,'-18'-4'3365,"18"4"-3301,0 0 0,0 0 0,0 0 1,0 0-1,0-1 0,0 1 0,0 0 0,0 0 0,1 0 1,-1 0-1,0 0 0,0 0 0,0 0 0,0 0 0,0-1 1,0 1-1,0 0 0,0 0 0,0 0 0,0 0 0,0 0 1,0 0-1,0-1 0,0 1 0,0 0 0,0 0 0,0 0 1,0 0-1,0 0 0,0 0 0,0-1 0,0 1 0,0 0 1,0 0-1,0 0 0,0 0 0,-1 0 0,1 0 0,0 0 1,0-1-1,0 1 0,0 0 0,0 0 0,0 0 0,0 0 1,0 0-1,0 0 0,-1 0 0,1 0 0,0 0 0,0 0 0,0 0 1,0 0-1,0 0 0,0 0 0,-1 0 0,1 0 0,0 0 1,0 0-1,0 0 0,0 0 0,0 0 0,0 0 0,-1 0-64,25-21 1957,9-9-596,-30 28-1132,-1-1 0,0 0 0,0 1-1,0-1 1,0 0 0,0-1-1,-1 1 1,1 0 0,-1 0 0,1-2-229,-3 6 168,0 0-1,1 0 1,-1 0 0,0 0 0,0 0 0,0 0 0,0 0 0,0 0 0,0-1 0,-1 1 0,1 0-168,-5 3 185,1 0-120,-9 7 109,1 0 1,-11 12-175,20-19 7,1 0 1,0 0-1,0 0 0,0 1 0,1-1 1,-1 1-1,1-1 0,0 1 0,0 0 0,0 0 1,1 0-1,0 1-7,0-4-74,1 0 0,0-1 0,0 1 0,0-1 1,0 1-1,0 0 0,0-1 0,1 1 0,-1-1 0,0 1 0,1-1 1,-1 1-1,1-1 0,0 1 0,0-1 0,-1 1 0,1-1 1,0 0-1,0 0 0,0 1 0,0-1 0,0 0 0,1 0 0,-1 0 1,0 0 73,1 1-636,1-1 1,0 1-1,-1-1 1,1 0 0,-1 0-1,1 0 1,0 0-1,0 0 1,0-1 0,0 1-1,-1-1 1,1 0 0,2 0 635,12 0-4832</inkml:trace>
  <inkml:trace contextRef="#ctx0" brushRef="#br0" timeOffset="11756.029">8046 2848 10112,'-3'-5'789,"2"3"-536,0 0 1,0 1 0,0-1-1,0 0 1,0 0 0,1 0-1,-1 0 1,1 0 0,0 0-1,-1 0 1,1 0 0,0 0-1,0 0 1,0 0 0,0 0 0,1-1-254,0-27 3429,-1 28-3223,0 0 0,0 0 0,-1 0 0,1 0 0,-1 0 0,1 0 0,-1 0 1,0 0-1,1 0 0,-1 1 0,0-1 0,0 0 0,0 0 0,-1 0-206,1 2 48,0-1 0,0 1 0,0-1 0,0 1 0,0 0 0,0-1 0,0 1 0,0 0 0,0 0 1,0 0-1,0 0 0,0 0 0,0 0 0,0 0 0,-1 0 0,1 0 0,0 0 0,0 0 0,0 1 0,0-1 0,0 0 0,0 1 0,-1 0-48,-24 12 270,25-13-232,-21 14 107,0 1 0,2 1 0,0 0 0,1 2 0,0 0 0,1 1-1,2 1 1,0 0 0,1 1 0,1 1 0,1 0 0,-7 18-145,-3 8 184,3 1 1,-4 20-185,18-48 20,0 0-1,1 1 1,2 0 0,0 0-1,1 0 1,2 0 0,0 2-20,1-11 6,1 0 0,0 0 1,1-1-1,0 1 1,1-1-1,0 0 0,1 0 1,1 0-1,0-1 1,0 0-1,1 0 0,0 0 1,1-1-1,0 0 1,1-1-1,0 0 0,1 0 1,-1-1-1,2 0 1,-1 0-1,1-2 0,0 1 1,1-1-1,-1-1 1,3 1-7,-5-3 18,0-1 0,0 1 0,0-2 1,0 1-1,0-1 0,1-1 1,-1 1-1,0-2 0,1 1 0,-1-1 1,4-2-19,-7 2 42,1 0 1,0-1-1,0 0 0,0-1 1,-1 0-1,0 0 1,1 0-1,-1 0 0,0-1 1,-1 0-1,1-1 1,-1 1-1,1-1 0,-1 0 1,0-1-43,-3 4 32,-1 0 0,1 0 0,-1 0 0,0 0 1,1-1-1,-1 1 0,0 0 0,0-1 0,-1 1 0,1-1 1,0 1-1,-1-1 0,0 1 0,1-1 0,-1 1 0,0-1 0,0 1 1,0-1-1,-1 0 0,1 1 0,-1-1 0,0-1-32,0 1 22,-1-1 0,1 1 0,-1 0 0,0 0 1,0 1-1,0-1 0,0 0 0,-1 1 0,1-1 0,-1 1 0,0 0 0,1 0 0,-1 0 0,0 0 0,0 0 0,0 1 1,0-1-23,-8-2 4,0 0 1,1 0 0,-1 1 0,0 1 0,-1 0 0,1 0 0,0 1 0,-4 0-5,6 1-85,1 0 1,-1 0-1,1 1 1,-1 0-1,1 1 1,0 0-1,0 0 1,-1 1-1,1 0 0,1 0 1,-5 3 84,10-5-144,0 0 0,0 0 0,0 1 0,1-1 0,-1 0 1,1 1-1,-1-1 0,1 1 0,0 0 0,-1-1 0,1 1 0,0 0 144,0 0-254,1-1 0,-1 0 0,1 0 0,0 1 1,0-1-1,-1 0 0,1 1 0,0-1 0,0 0 0,0 1 0,0-1 0,1 0 0,-1 1 0,0-1 0,0 0 0,1 0 1,-1 1-1,1-1 0,-1 0 0,2 1 254,10 18-5685</inkml:trace>
  <inkml:trace contextRef="#ctx0" brushRef="#br0" timeOffset="12134.088">8545 3170 11136,'7'-17'2670,"-5"13"-2056,0 1 0,0-1 1,-1 1-1,0-1 0,0 0 1,0 0-1,0-2-614,-1 4 1856,0 2-272,-1 1-251,-25 23-668,2 1-1,1 1 1,-6 9-665,-28 32 124,-50 57-168,80-89-4995,-9 19 5039,23-33-3019</inkml:trace>
  <inkml:trace contextRef="#ctx0" brushRef="#br0" timeOffset="12520.033">8167 3056 12288,'-18'0'4575,"18"7"-3583,5 17 320,4-12-96,7 15-704,16 9-192,8 8-192,10-1-128,-7 1 32,2-4-32,-9-1 0,-4 0-1408,-5-3-576,-6 0-3519</inkml:trace>
  <inkml:trace contextRef="#ctx0" brushRef="#br0" timeOffset="12901.224">9151 3068 13056,'-4'-5'4831,"13"5"-3775,13 5 160,-4-5-256,5 3-448,4 1 32,12-4-320,19 0-64,10 0-96,2 0-64,-2 0 32,-11 3-32,-7 2 64,-10-1-736,-8-1-256,-10 2-1376,-10-1-607</inkml:trace>
  <inkml:trace contextRef="#ctx0" brushRef="#br0" timeOffset="12902.224">9307 2754 12288,'0'-4'601,"-2"-25"2829,2 27-3248,0 1-1,0-1 0,1 1 1,-1-1-1,0 1 0,1-1 1,-1 1-1,1-1 0,0 1 1,-1 0-1,1-1 0,0 1 1,0 0-1,0-1 0,0 1 1,1-1-182,-2 2 66,1 0 0,-1 0 0,0-1 0,1 1 0,-1 0 0,1 0-1,-1 0 1,1 0 0,-1 0 0,1 0 0,-1 0 0,0 0 0,1 1 0,-1-1 0,1 0 0,-1 0 0,1 0 0,-1 0 0,0 1 0,1-1 0,-1 0 0,1 0 0,-1 1 0,0-1 0,1 0 0,-1 0 0,0 1 0,1-1 0,-1 1 0,0-1 0,0 0 0,1 1 0,-1-1-1,0 0 1,0 1 0,0-1 0,0 1-66,10 16 946,-5-3-738,-1 0-1,0 0 0,-1 0 1,0 0-1,-2 1 0,1 2-207,0 33 50,-3 9-50,0-13 98,1 36-298,3-1 0,13 77 200,-14-148-338,0 1 0,1-1 1,0 0-1,1 0 0,0 0 0,0 0 0,1-1 0,1 2 338,-3-6-437,1-1 1,0 1-1,0 0 0,0-1 1,0 0-1,0 0 1,1 0-1,0-1 1,0 0-1,0 0 0,0 0 1,0 0-1,1-1 1,4 2 436,31 6-4576</inkml:trace>
  <inkml:trace contextRef="#ctx0" brushRef="#br0" timeOffset="13290.193">10395 2592 10880,'-5'-3'1147,"-1"1"0,0 0 0,0 0 0,0 1 1,-3-1-1148,6 2 238,0 0 0,0-1 1,1 1-1,-1 1 0,0-1 1,0 0-1,1 1 1,-1-1-1,0 1 0,1 0 1,-1 0-1,1 0 1,-1 0-1,1 0 0,-2 2-238,-28 21 710,1 2-1,1 1 0,-18 21-709,32-29 140,1 0-1,0 0 0,1 2 1,1-1-1,1 2 1,1 0-1,-5 15-139,4-6 136,2 1-1,1 0 1,2 1-1,1 0 1,0 13-136,4-29 28,1 0 0,1 0 0,0 1 0,1-1 0,1 0 0,1 0 0,2 7-28,-2-14 13,0 0 1,1 0 0,0-1-1,1 1 1,0-1 0,0 0-1,1-1 1,0 1-1,0-1 1,1 0 0,0-1-1,1 1 1,0-1-14,3 2 12,1 0 0,0-1 0,1 0 0,0-1 0,0-1-1,1 0 1,0 0 0,0-1-12,-5-2 28,1-1 0,-1 0 0,0 0 0,1-1 0,-1 0 0,1 0 0,-1-1 0,1-1 0,0 1 0,-1-1 0,0-1 0,1 0 0,1-1-28,-8 2 25,-1 0 1,1 0-1,0 0 1,-1 0-1,1-1 1,-1 1-1,1-1 1,-1 0-1,0 0 1,0 1-1,0-1 1,0-1-1,0 1 1,0 0-1,0 0 1,-1-1-1,1 1 1,-1-1-1,0 1 1,1-1-1,-1 0 1,-1 1-1,1-1 1,0 0-1,-1 0 1,1 0-1,-1 0 1,0 1-1,0-1 1,0 0-1,0 0 1,0 0-1,-1-1-25,0-3 35,-1 1 0,1-1 0,-1 1 0,-1-1 0,1 1 0,-1-1 0,0 1 0,-1 0 0,1 1 0,-1-1 0,0 0 0,-1 1 0,-1-2-35,-3 0 16,1 0 1,-1 0 0,0 1 0,-1 0 0,1 1 0,-1 0 0,0 0 0,0 1-1,-1 1 1,1 0 0,-1 0 0,-10-1-17,12 3-30,0 0 1,0 0-1,0 1 0,0 0 1,0 0-1,0 1 0,0 0 1,0 1-1,0 0 1,1 1-1,-1-1 0,0 2 1,1-1-1,0 1 0,0 1 1,-1 0 29,5-2-359,-1 1 0,1-1 0,-1 1 0,1 0 0,-1 3 359,4-6-262,-1 0-1,1 1 0,0-1 1,0 1-1,0-1 1,1 1-1,-1-1 0,0 1 1,1 0-1,-1-1 1,1 1-1,-1 0 0,1-1 1,0 1-1,-1 0 1,1 0-1,0-1 0,0 1 1,1 1 262,-1-1-488,1 0 0,0 0 0,0 0 1,0-1-1,0 1 0,1 0 0,-1-1 1,1 2 487,-2-3-7</inkml:trace>
  <inkml:trace contextRef="#ctx0" brushRef="#br0" timeOffset="14455.852">10944 2841 6400,'20'-16'2274,"-1"-1"-1,-1-1 1,1-2-2274,-10 9 716,-7 10-625,-1 0 0,1 0-1,-1-1 1,0 1-1,0 0 1,1-1-1,-1 1 1,0-1 0,-1 0-1,1 1 1,0-1-1,0 0 1,-1 0-1,1 1 1,-1-1 0,1 0-1,-1 0 1,0 0-1,0 1 1,0-2-91,1-1 201,-2 0 0,1 0-1,0-1 1,-1 1 0,0 0 0,0 0 0,0 0 0,0 1-1,-1-1 1,1 0 0,-1 0 0,0 1 0,0-1 0,-1 0-201,1 2 60,1 1-1,-1-1 1,0 1 0,1-1 0,-1 1 0,0 0-1,0 0 1,0 0 0,0 0 0,0 0 0,0 0-1,0 0 1,0 1 0,0-1 0,0 1 0,-1-1-1,1 1 1,0 0 0,0 0 0,0 0 0,-1 0-1,1 0 1,0 1 0,0-1 0,0 1 0,0-1-1,-2 2-59,-9 3 117,1 0 0,-1 0-1,2 2 1,-1-1-1,1 2 1,0-1-1,0 2-116,-27 22 188,-7 10-188,27-24 42,0 0 14,0 2 0,2 0 0,0 0 0,2 2 1,0 0-1,1 0 0,1 1 0,1 1 0,1 0 0,1 1 1,1-1-1,1 2 0,1-1 0,2 1 0,-3 24-56,6-36 20,1 0-1,0 0 0,1 0 0,1 0 1,2 11-20,-2-17 12,0 0 1,0 0-1,0-1 1,1 1 0,0-1-1,1 0 1,0 1-1,0-2 1,0 1-1,0 0 1,3 1-13,3 2 38,0-1-1,0 0 1,1 0-1,0-1 1,0-1 0,1 1-1,0-2 1,0 0-1,1-1 1,-1 0-1,1 0 1,0-1 0,0-1-1,0 0 1,0-1-1,0-1 1,0 0 0,0 0-1,0-2 1,0 1-1,9-4-37,-16 3 82,1 0 0,-1-1-1,0 0 1,1 0-1,-2 0 1,1-1 0,0 0-1,-1 0 1,1 0-1,-1-1 1,-1 0 0,1 0-1,0 0 1,-1-1-1,0 1 1,-1-1 0,1 0-1,-1 0 1,0-1-82,-1 2 33,0 1 0,-1-1 0,0 1 0,0-1 0,0 0 0,0 0 0,-1 0 0,1 1 0,-1-1 0,-1 0 0,1 0 0,-1 0 0,1 0 0,-1 1 0,-1-1 0,1 0 1,-1 1-1,0-1 0,0 1 0,0 0 0,0-1 0,-1 1 0,0 0 0,0 0 0,0 1 0,0-1 0,-1 0-33,-2-1 0,0 0 0,0 0 1,-1 0-1,1 1 0,-1 0 0,0 1 1,0 0-1,0 0 0,0 0 0,-2 0 0,-1 0 15,-1 1 0,0 0 0,0 0 0,0 1 0,0 1 0,0 0 0,-5 1-15,7-1-162,-1 2 0,1-1 0,0 1 1,0 1-1,0 0 0,0 0 0,0 0 1,-6 5 161,10-5-350,-1 0 1,1 1-1,0-1 1,0 1-1,0 1 1,1-1-1,0 1 1,-1-1-1,1 1 1,1 0-1,-1 1 1,-2 5 349,5-10-296,0 1 0,0-1-1,1 1 1,-1 0 0,0-1 0,1 1 0,-1 0 0,1 0 0,0-1 0,-1 1 0,1 0 0,0 0 0,0 0 0,0-1 0,1 1-1,-1 0 1,0 0 0,1 0 0,-1-1 0,1 1 0,-1 0 0,1-1 0,0 1 0,0 0 0,-1-1 0,1 1 0,0-1 0,1 1-1,-1-1 1,0 0 0,1 2 296,19 13-4538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2:5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11680 631 7296,'-1'0'136,"1"-1"1,0 1-1,-1-1 1,1 1-1,0-1 1,-1 1 0,1-1-1,0 1 1,0-1-1,0 1 1,0-1-1,0 1 1,-1-1-1,1 1 1,0-1-1,0 0 1,0 1 0,0-1-1,1 1 1,-1-1-1,0 1 1,0-1-1,0 1 1,0-1-1,1 1 1,-1-1-1,0 1 1,0-1 0,1 1-1,-1-1 1,0 1-1,1-1 1,-1 1-1,0 0 1,1-1-1,-1 1 1,1-1-137,17-18 1702,-16 18-1576,6-5 488,-3 6 549,-4 16 688,-1-6-2066,-1-10 229,1 1 0,0 0 1,0-1-1,0 1 0,1 0 0,-1 0 1,0-1-1,0 1 0,0 0 1,0-1-1,1 1 0,-1 0 0,0-1 1,1 1-1,-1 0 0,0-1 0,1 1 1,-1-1-1,1 1 0,-1-1 1,1 1-1,-1-1 0,1 1 0,0 0-14,0-1 36,0 0-1,0 1 0,0-1 1,0 0-1,0 0 1,0 0-1,0 0 0,0 0 1,0 0-1,0 0 1,0 0-1,0 0 0,0 0 1,1-1-1,-1 1 0,0 0 1,0-1-36,-27 30 1200,23-25-1194,1-1 0,-1 1 0,1-1 0,-1 1-1,1 0 1,1 0 0,-1 0 0,0 0 0,1 0-1,-1 4-5,2-8 11,0 1 0,0-1 0,0 0 0,0 0 0,0 1 1,0-1-1,0 0 0,0 1 0,1-1 0,-1 0 0,0 0 0,0 1 0,0-1 0,0 0 0,0 0 0,1 0 0,-1 1 0,0-1 0,0 0 0,0 0 0,1 0 0,-1 1 0,0-1 0,0 0 0,0 0 0,1 0 0,-1 0 0,0 0 0,1 0 0,-1 1 0,0-1 0,0 0 0,1 0 0,-1 0 0,0 0 0,0 0 0,1 0 0,-1 0 0,0 0 0,1 0 0,-1 0 0,0 0 0,0-1 0,1 1 0,-1 0 0,0 0 0,0 0 0,1 0 0,-1 0 0,0 0 0,0-1 0,1 1 0,-1 0 0,0 0 0,0 0-11,20-12 304,-15 8-184,25-19 418,-46 31 108,-18 28-465,14-13-218,9-8 60,8-7 77,3-8-94,0 0-1,0 1 1,0-1 0,0 0-1,0 0 1,0 0-1,1 0 1,-1 1 0,0-1-1,0 0 1,0 0-1,0 0 1,0 0-1,0 0 1,0 1 0,1-1-1,-1 0 1,0 0-1,0 0 1,0 0 0,0 0-1,0 0 1,1 0-1,-1 0 1,0 1 0,0-1-1,0 0 1,0 0-1,1 0 1,-1 0-1,0 0 1,0 0 0,0 0-1,0 0 1,1 0-1,-1 0 1,0 0 0,0 0-6,12 0 48,-11 0 16,-1 0-123,0 0-645,6-4-2715,8-5 369,11-1-1595</inkml:trace>
  <inkml:trace contextRef="#ctx0" brushRef="#br0" timeOffset="1367.614">12455 191 6656,'9'-6'4037,"9"-13"-2385,-10 9-1368,0 3 461,-1 0 0,-1-1 0,1 0-1,-1 0 1,-1-1 0,2-3-745,-6 10 103,0 0 0,0-1 0,0 1 0,0 0 0,-1 0 0,1-1 0,-1 1 0,0 0 0,0 0 0,1-1 0,-1 1 0,-1 0 0,1-1 0,0 1 0,-1 0 0,1-1-103,0 2 54,-1 0-1,1 0 1,-1 0 0,1 0 0,-1 0 0,1 0 0,-1 0 0,1 0 0,-1 0-1,0 0 1,0 0 0,0 0 0,1 0 0,-1 0 0,0 1 0,0-1 0,0 0 0,0 1-1,0-1 1,0 0 0,-1 1 0,1 0 0,0-1 0,0 1 0,0 0 0,0-1-1,0 1 1,-1 0 0,1 0 0,-1 0-54,-8 1 97,1 0 1,-1 0-1,0 1 0,1 0 0,0 1 1,-1 0-1,1 1 0,0-1 1,1 2-1,-1-1 0,1 1 0,0 1 1,0 0-1,0 0 0,1 0 1,-2 2-98,-15 17 215,1 1 0,1 0 1,-18 29-216,22-27 141,1 0 1,0 1-1,3 1 1,0 0 0,-5 21-142,11-28 77,2 0 1,1 0-1,1 1 1,1-1-1,1 1 1,0 0-1,2 0 1,2 3-78,-2-17 26,1-1 0,1 0 0,0 1 0,0-1 0,1 0 0,0 0 1,0 0-1,1-1 0,0 1 0,1-1 0,0 0 0,0 0 0,1 0 0,0-1 1,0 0-1,0 0 0,1 0 0,0-1 0,1 0 0,-1 0 0,1-1 1,0 0-1,1-1 0,-1 1 0,1-2 0,0 1 0,0-1 0,0-1 0,0 1 1,1-1-27,4-1 69,1 0 0,-1-1 1,0 0-1,0-1 0,0 0 1,0-1-1,0-1 0,0 0 1,-1-1-1,1-1 0,-1 0 1,0-1-1,-1 0 0,2-1-69,-9 4 57,-1 0 1,1 0-1,-1 0 0,0 0 0,0-1 0,0 0 1,-1 0-1,1 0 0,-1 0 0,0 0 1,2-4-58,-4 6 14,0 1 0,0-1 0,0 1 0,-1-1 0,1 1 1,0-1-1,-1 1 0,1-1 0,-1 1 0,0-1 0,0 0 1,1 1-1,-1-1 0,0 0 0,-1 1 0,1-1 1,0 0-1,0 1 0,-1-1 0,1 0 0,0 1 0,-1-1 1,0 1-1,1-1 0,-1 1 0,0-1 0,0 1 0,0 0 1,0-1-1,0 1 0,0 0 0,0 0 0,0 0 1,-1-1-1,1 1 0,-1 0-14,-3-2 13,-1-1 0,1 1 1,-1 1-1,0-1 0,0 1 0,0 0 0,0 0 1,0 1-1,-4-1-13,-16-2-75,0 1 1,-1 1-1,1 1 1,-9 2 74,20 0-619,1 1 0,-1 0 1,1 1-1,-1 0 0,1 1 0,0 1 1,0 0-1,-8 6 619,7-2-2513,14-8 2317,1-1 1,-1 0 0,1 1-1,-1-1 1,1 1 0,0-1 0,-1 1-1,1-1 1,0 1 0,-1-1 0,1 1-1,0-1 1,-1 1 0,1 0 0,0-1-1,0 1 1,0-1 0,0 1 0,-1 0-1,1-1 1,0 1 0,0-1-1,0 1 1,0 0 195,7 7-4858</inkml:trace>
  <inkml:trace contextRef="#ctx0" brushRef="#br0" timeOffset="3200.972">4246 358 8960,'-7'0'867,"5"0"-409,-1 1 1,0-1 0,0 0 0,1-1 0,-1 1 0,0 0 0,1-1 0,-1 0 0,0 1 0,0-2-459,1 2 1445,2 0-21,62-2 3634,31-5-3511,-12 0-1150,-26 3-395,-22 1-370,0 1-1,1 1 1,-1 2-1,22 4 369,-34 1-2574,-20-6 2475,-1 0-1,0 0 0,0 0 0,1 0 0,-1 1 0,0-1 0,0 0 0,0 0 1,1 0-1,-1 0 0,0 1 0,0-1 0,0 0 0,0 0 0,1 1 0,-1-1 0,0 0 1,0 0-1,0 0 0,0 1 0,0-1 0,0 0 0,0 1 0,0-1 0,0 0 1,0 0-1,1 1 100,-2-1-204,1 1-1,0 0 1,-1-1 0,1 1 0,-1-1 0,1 1 0,0-1 0,-1 1-1,1-1 1,-1 1 0,1-1 0,-1 1 0,1-1 0,-1 0 0,0 1-1,1-1 1,-1 0 204,-22 12-4538</inkml:trace>
  <inkml:trace contextRef="#ctx0" brushRef="#br0" timeOffset="3566.917">4375 576 10624,'5'19'4032,"13"-14"-3136,13-1 383,-8-4-63,13-4-608,4-1-96,4 2-384,1-1-96,-5 4-32,-5 0-3455,-13 7-1569,-8-2 672</inkml:trace>
  <inkml:trace contextRef="#ctx0" brushRef="#br0" timeOffset="3985.181">20 901 9216,'-3'-3'590,"-10"-22"2102,12 25-2589,1-1 1,-1 0 0,1 0 0,0 1 0,0-1 0,-1 0-1,1 0 1,0 1 0,0-1 0,0 0 0,0 0 0,0 1 0,0-1-1,0 0 1,0 0 0,0 0 0,0 1 0,0-1 0,1 0 0,-1 0-1,0 1 1,0-1 0,1 0 0,-1 1 0,1-1 0,-1 0-1,0 1 1,1-1 0,-1 0 0,1 1 0,0-1-104,0 1 171,1-1 0,-1 1 0,0-1 0,1 1-1,-1 0 1,1-1 0,-1 1 0,1 0 0,-1 0 0,0 0 0,1 0 0,-1 1 0,1-1 0,-1 0 0,1 0 0,-1 1-1,2 0-170,24 11 1815,57 47 121,-24-16-1385,-2 3 0,-1 2 0,8 14-551,23 20 112,-53-49-2498,2 5 2386,-22-22-3097,-2-3-2342</inkml:trace>
  <inkml:trace contextRef="#ctx0" brushRef="#br0" timeOffset="4364.699">711 826 9472,'-10'-1'2452,"7"7"-466,10 15 1061,-1-3-837,-4 7-1132,-1 0-1,-2 0 1,0 0-1,-3 16-1077,-20 95 554,2-49-119,-15 38-435,11-43-1256,-8 50 1256,31-118-432,-2 14-2021,-2 17 2453,7-38-800,-1 0 0,1 0 0,0 1 0,1-1 0,0 0 0,0 0 0,0 0 0,2 4 800,5 5-4421</inkml:trace>
  <inkml:trace contextRef="#ctx0" brushRef="#br0" timeOffset="4754.51">894 1147 11392,'-22'0'4224,"22"0"-3297,4 3 513,5-3 64,9 0-608,8-3-192,10-6-416,9 2-128,0 2-96,-2 2-64,2-1 32,-4-1-320,-5 2-128,-2 3-1632,-2 0-639,4 8-2497</inkml:trace>
  <inkml:trace contextRef="#ctx0" brushRef="#br0" timeOffset="5138.809">1964 810 9472,'-5'-12'847,"1"0"1,0 0-1,0-1 1,1 1-1,1-1 1,0 0 0,1 1-848,-2-5 1032,3 16-922,0-1 0,0 1 0,0 0 1,-1-1-1,1 1 0,0-1 0,-1 1 1,0 0-1,1-1 0,-1 1 0,0 0 0,1-1 1,-1 1-1,0 0 0,0 0 0,0 0 0,0 0 1,0 0-1,0 0 0,-1 0 0,1 0 1,0 0-1,0 1 0,-1-1 0,1 0 0,0 1 1,-1-1-1,0 1-110,-1-1 86,1 1 1,-1 0-1,1 0 1,-1 0-1,1 0 1,-1 1-1,1-1 0,0 1 1,-1-1-1,1 1 1,0 0-1,-1 0 1,1 0-1,0 0 1,0 1-1,-2 0-86,-27 19 660,1 1 1,-16 17-661,32-26 134,0 0 1,1 2 0,1-1 0,0 2 0,-8 15-135,17-27 10,1 0 0,0 0 1,0 0-1,1 0 0,-1 0 1,1 1-1,0-1 0,0 0 0,0 1 1,1-1-1,-1 5-10,2-7 4,-1 0 0,0 0 0,1 0 1,-1 0-1,1 1 0,-1-1 0,1 0 0,0 0 0,0 0 0,0 0 0,0 0 0,1-1 1,-1 1-1,0 0 0,1 0 0,-1-1 0,1 1 0,0-1 0,-1 0 0,1 1 0,0-1 1,0 0-1,1 1-4,0-1 19,1 1 0,0-1 0,0 1 1,0-1-1,0 0 0,-1-1 0,2 1 0,-1-1 1,0 0-1,0 0 0,0 0 0,0 0 1,0-1-1,0 1 0,0-1 0,0 0 1,-1 0-1,1-1 0,0 1 0,0-1 1,-1 0-1,3-2-19,10-5 210,-1-1 0,-1-1 1,1 0-1,4-7-210,-13 13 138,-3 3-43,0-2 102,1 1 0,0 0-1,-1 0 1,1 1-1,0-1 1,2 0-197,-6 3 16,0 0 0,1 0 0,-1 0 0,0 0 1,1 0-1,-1 0 0,0 0 0,1 0 0,-1 0 0,0 0 0,1 0 1,-1 0-1,0 0 0,1 0 0,-1 0 0,0 0 0,1 0 0,-1 0 1,0 0-1,0 0 0,1 1 0,-1-1 0,0 0 0,0 0 0,1 0 1,-1 1-1,0-1 0,0 0 0,1 0 0,-1 0 0,0 1 0,0-1 1,0 0-1,0 1 0,1-1 0,-1 0 0,0 0 0,0 1 0,0-1 1,0 0-1,0 1 0,0-1 0,0 0 0,0 1 0,0-1 0,0 0 1,0 1-1,0-1 0,0 0-16,-1 21 192,1-17-167,-4 26 93,-8 25-118,-2 21 58,5 10-1406,3 1 1348,5-38-4268,3 18 4268,-1-60-546,3 27-2122,-4-32 2289,0 0 1,1 0-1,-1 0 1,1 0 0,0 0-1,-1-1 1,1 1-1,0 0 1,0 0 0,0-1-1,0 1 1,1-1-1,-1 1 1,0-1 0,1 1 378,15 4-4272</inkml:trace>
  <inkml:trace contextRef="#ctx0" brushRef="#br0" timeOffset="5523.151">2351 771 10624,'-3'-2'331,"-1"0"0,1 0 1,-1 0-1,1 1 0,-1-1 1,0 1-1,0 0 0,0 0 1,1 1-1,-1-1 0,0 1 1,0 0-1,0 0 0,0 0 1,0 0-1,0 1 0,0 0 0,0 0 1,0 0-1,1 0 0,-1 0 1,0 1-1,1 0 0,-1 0-331,-8 5 164,0 0 0,0 1 0,1 0 0,0 1 0,0 1 0,1-1 0,1 2 0,0-1 0,0 1 0,1 1-1,0 0 1,1 0 0,0 0 0,1 1 0,-1 3-164,0 3 94,0-1 0,2 1 0,0 0 1,1 1-1,1-1 0,1 1 0,0 0 0,2-1 0,0 5-94,1-15 25,0 0-1,0 0 1,1 1-1,0-1 1,0 0 0,1-1-1,1 1 1,-1 0-1,1-1 1,1 0-1,0 0 1,0 0 0,0 0-1,1-1 1,0 0-1,0 0 1,1 0-1,0-1 1,0 0 0,4 1-25,-4-2 20,1 0 0,0 0-1,1-1 1,-1 0 0,1-1 0,-1 0 0,1 0 0,0-1 0,0 0 0,2-1-20,-5 0 20,1-1-1,0 0 1,-1 0 0,1-1-1,0 0 1,-1 0 0,1 0-1,-1-1 1,1 0 0,-1 0-1,0-1 1,0 1 0,0-1-1,4-3-19,4-4 32,-1-1-1,1 0 0,-2-1 0,1-1 1,-2 0-1,0 0 0,0-1 1,-2 0-1,1-1 0,-2 0 0,0-1 1,-1 0-1,0 0 0,-1 0 1,2-14-32,-5 13 24,-1 0 0,-1 0 1,0-1-1,-1 1 1,-1 0-1,-1 0 0,-2-7-24,0 0 6,-2 1-1,0-1 0,-2 1 1,-8-18-6,9 25-22,-1 1 0,-1 0 0,0 0 0,-10-10 22,13 17-21,-1 0-1,-1 1 0,1-1 0,-1 2 1,0-1-1,0 1 0,-1 0 0,-4-1 22,10 5-41,-1 1 0,1-1 0,0 1 0,-1 0-1,1 0 1,-1 0 0,1 0 0,-1 1 0,1-1 0,-1 1 0,0 0-1,1 0 1,-1 1 0,0-1 0,1 1 0,-1-1 0,0 2 41,1-2-145,1 1 0,0 0 1,0 1-1,-1-1 1,1 0-1,0 1 0,0-1 1,1 1-1,-1 0 1,0-1-1,0 1 0,1 0 1,-1 0-1,1 0 1,0 0-1,0 0 0,-1 1 1,1-1-1,1 0 1,-1 0-1,0 1 1,0-1-1,1 1 0,0-1 1,-1 1 144,1 0-379,-1 0 0,1 1 1,0-1-1,0 0 0,1 1 1,-1-1-1,1 0 1,0 2 378,14 31-4768</inkml:trace>
  <inkml:trace contextRef="#ctx0" brushRef="#br0" timeOffset="5882.831">2896 747 10624,'-1'-6'626,"-4"-16"2165,0 1-1,-6-15-2790,11 35 55,0 1-1,0-1 0,-1 1 1,1-1-1,0 1 0,-1-1 1,1 0-1,0 1 0,-1-1 1,1 1-1,0-1 0,-1 1 1,1 0-1,-1-1 0,1 1 1,-1-1-1,1 1 0,-1 0 1,0-1-1,1 1 0,-1 0 1,1 0-1,-1-1 0,0 1 1,1 0-1,-1 0 0,0 0 1,1 0-1,-1 0 0,1 0 1,-1 0-1,0 0 0,1 0 1,-1 0-1,0 0 0,0 1-54,-2 0 94,0 0 0,-1 1 0,1 0 0,0-1-1,0 1 1,-1 1-94,3-2 52,-13 10 113,0 0-1,1 1 1,1 0-1,0 1 1,1 0-1,0 1 1,1 0-1,0 1 1,2 0-1,-1 1 0,2-1 1,0 2-1,1-1 1,1 1-1,-3 11-164,5-14 61,1-1-1,1 1 1,0 0 0,0 0-1,1 0 1,1 0-1,1 0 1,0-1-1,1 5-60,0-7 47,0 0 0,1-1-1,0 1 1,1-1 0,0 0 0,0-1-1,1 1 1,1-1 0,-1 0 0,2-1 0,-1 1-1,2-1-46,-3-1 49,1-1 0,1 0 1,-1-1-1,1 1 0,0-2 0,0 1 0,0-1 0,1 0 0,-1-1 0,1 0 0,0 0 0,0-1 0,0 0 0,3-1-49,-5 0 60,1-1-1,-1 0 0,1 0 1,-1-1-1,1 0 0,-1 0 1,0-1-1,1 0 0,-1 0 1,0-1-1,0 1 1,0-2-1,-1 1 0,1-1 1,-1 0-1,0 0 0,3-3-59,-3 2 60,-1 0 1,0 0-1,0 0 0,0-1 0,-1 1 0,1-1 1,-1 0-1,-1-1 0,1 1 0,-1-1 0,0 1 0,-1-1 1,0 0-1,1-3-60,-2 4 25,0-1 1,0 1 0,-1-1-1,0 1 1,0-1 0,-1 1 0,1-1-1,-2 1 1,1 0 0,-1-1-1,1 1 1,-2 0 0,1 0-1,-1 0 1,0 0 0,-1-1-26,-2-2-136,0 1 0,0 0 0,-1 0 0,0 0 0,0 1 0,-1 0 0,0 0 0,0 1 0,0 0 0,-1 0 0,0 1 0,0 1 0,-1-1 0,1 1 0,-1 1 0,0 0 0,0 0 0,-2 1 136,-2-1-600,0 1 1,0 1 0,0 0-1,-1 1 1,1 1 0,0 0-1,0 1 1,0 0-1,0 1 1,0 1 0,0 0-1,1 1 1,-7 3 599,-12 8-4869,-13 11 4869</inkml:trace>
  <inkml:trace contextRef="#ctx0" brushRef="#br0" timeOffset="6275.615">1206 1915 9728,'0'-17'1172,"-1"14"-925,1-1 0,0 0 1,0 0-1,0 0 0,0 0 1,1 0-1,-1 0 0,1 0 1,0 1-1,0-1 0,1 0 1,-1 1-1,1-1 0,1-1-247,-1 1 461,1-1-1,-1 2 1,1-1 0,1 0-1,-1 1 1,0-1-1,3-1-460,-5 4 93,0 0 0,0 1 0,0-1 0,0 0 0,0 1 0,0-1 0,0 1 0,0-1 0,0 1 0,0 0 0,0-1 0,0 1 0,1 0 0,-1 0 0,0 0 0,0 0 0,0 0-1,0 0 1,0 0 0,1 0 0,-1 0 0,0 1 0,0-1 0,0 0 0,0 1 0,0-1 0,0 1 0,0-1 0,0 1 0,0 0 0,0-1 0,0 1 0,0 0 0,0-1 0,-1 1 0,1 1-93,3 2 101,-1 1 0,0 0 0,0 0 1,0 0-1,-1 0 0,0 0 0,0 0 0,0 1 1,0-1-1,-1 1 0,0 2-101,3 14 51,-2 0 1,0 7-52,-1 148-228,-2-98-3070,1-72 2543,0-6 359,0 1 1,0 0-1,0 0 1,0 0-1,0 0 1,0-1-1,0 1 1,1 0-1,-1 0 1,1 0-1,-1-1 1,1 1 0,0 0-1,0 0 1,0 0 395,7 2-4128</inkml:trace>
  <inkml:trace contextRef="#ctx0" brushRef="#br0" timeOffset="6276.615">1064 1848 10112,'-27'0'3776,"22"7"-2944,14 14 256,5-13-97,11 11-479,11-7-128,9 0-224,9 0-64,12 0-32,15-4 32,-1-4 64,1-1-352,-15 2-160,-7-1-896,-11-4-319,-8 0-1889,-4-4-1856,-4-4 1760</inkml:trace>
  <inkml:trace contextRef="#ctx0" brushRef="#br0" timeOffset="6623.121">1946 1722 9856,'-1'-2'452,"0"0"1,-1 0 0,1 1 0,-1-1 0,0 1-1,1-1 1,-1 1 0,0-1 0,0 1-1,0 0 1,0 0 0,0 0 0,0 0 0,0 0-1,0 0 1,0 1 0,-1-1 0,1 1-453,-1 0 216,0 0 1,0 0 0,0 0-1,1 1 1,-1-1 0,0 1-1,0 0 1,0-1 0,1 1 0,-1 1-1,1-1 1,-1 0 0,0 1-1,0 0-216,-9 6 173,1 1-1,0 0 1,1 1-1,-1 0 1,2 1-1,0 0 0,0 0 1,1 1-1,0 0 1,1 1-1,0-1 1,1 1-1,1 1 1,0-1-1,-3 15-172,7-23 36,0 0-1,0 0 1,1 0 0,-1 0 0,1 0-1,1 1 1,-1-1 0,1 0-1,-1 0 1,2 0 0,-1 0 0,0 0-1,1 0 1,0 0 0,1 1-36,-1-3 14,-1-1 0,1 0 1,-1 1-1,1-1 1,0 0-1,0 0 0,0 0 1,0-1-1,0 1 1,1 0-1,-1-1 0,0 1 1,1-1-1,-1 0 1,1 0-1,0 0 0,-1 0 1,1-1-1,0 1 0,-1 0 1,1-1-1,0 0 1,0 0-1,-1 0 0,1 0 1,0 0-1,0 0 1,1-1-15,0 0 45,0-1 1,0 1 0,0-1 0,0 0-1,0 0 1,0 0 0,-1 0 0,1-1-1,-1 1 1,1-1 0,-1 0 0,0 0 0,0 0-1,0 0 1,-1-1 0,1 1 0,0-2-46,4-6 250,0-1 1,-1 0 0,0 0 0,3-13-251,5-28 1792,-24 109-1399,-1 54-393,10-77-791,1-1 1,1 0 0,2 0 0,2 8 790,-4-36-620,0 1 0,0-1 0,0 0 0,0 1 0,1-1 0,1 2 620,-3-5-292,1 0 1,0 0-1,-1 0 0,1 0 0,0 0 0,-1 0 0,1 0 0,0-1 1,0 1-1,0 0 0,0-1 0,0 1 0,0 0 0,0-1 0,0 1 1,0-1-1,0 0 0,0 1 0,0-1 0,0 0 0,0 0 1,0 1-1,1-1 0,-1 0 0,0 0 0,0 0 0,1 0 292,15-3-4522</inkml:trace>
  <inkml:trace contextRef="#ctx0" brushRef="#br0" timeOffset="6975.63">2342 1725 12288,'-2'-3'670,"0"-2"180,0 1-1,-1 0 0,0-1 1,0 1-1,0 1 0,0-1 1,-4-3-850,6 6 70,0 0 0,-1 1-1,1-1 1,0 0 0,-1 1 0,1-1 0,0 1 0,-1-1 0,1 1 0,-1 0 0,1-1 0,-1 1 0,1 0 0,-1 0 0,1 0 0,-1 0-1,1 1 1,-1-1 0,1 0 0,-1 1 0,1-1 0,0 0 0,-1 1 0,1 0 0,0-1 0,-1 1 0,1 0 0,0 0 0,0 0-1,-1 0 1,1 0-70,-8 7 113,-1 0 1,1 1-1,0 0 0,1 0 0,0 1 0,1 0 0,0 1 0,1 0 0,-4 8-113,-8 18 118,2 2 0,-3 11-118,15-37 7,0-1 0,1 1 0,0 0 0,0 0 0,2 0 0,0 0 1,0 6-8,1-13 13,0-1-1,1 0 1,0 0 0,0 0 0,0 1 0,1-1 0,-1 0 0,1-1 0,0 1 0,1 0 0,-1-1 0,1 1 0,0-1 0,0 1 0,0-1 0,1 0 0,-1-1 0,1 1 0,0-1 0,1 1-13,3 2 69,0-2-1,0 1 1,0-1-1,1 0 1,-1 0-1,1-1 1,0-1 0,0 1-1,0-1 1,0-1-1,1 0 1,-1 0 0,0-1-1,10 0-68,-14-1 60,0 1 1,0-1-1,0 0 0,0 0 0,0 0 1,0-1-1,0 1 0,0-1 0,0 0 1,-1-1-1,1 1 0,-1-1 0,0 0 0,0 0 1,0-1-1,0 1 0,0-1 0,-1 1 1,1-1-1,-1 0 0,0-1 0,-1 1 1,1 0-1,-1-1 0,1 0 0,-1 1 1,1-5-61,-1-3 48,1 0 0,-1-1 0,-1 1 0,0-1 1,-1 1-1,0-1 0,-1 1 0,-1 0 0,1-1 1,-2 1-1,0 0 0,0 0 0,-2 0 1,1 1-1,-2-2-48,-2-5-14,-1 0 1,-1 1 0,-1 0-1,-1 1 1,0 0-1,-1 0 1,-1 2 0,0-1-1,-1 2 14,10 8-66,0 0 0,-1 1 0,1 0 0,-1 0 0,0 1 0,0 0 0,0 0 0,-7-2 66,13 4-54,-1 1 0,0 0 0,0 0 0,1-1 0,-1 1 0,0 0 0,0 0 0,1 0 0,-1-1 0,0 1 0,0 0 0,0 0 0,1 0 0,-1 0 0,0 1 0,0-1 0,1 0 0,-1 0 0,0 0 0,0 1 0,1-1 0,-1 0 0,0 1 0,0-1 0,1 1 0,-1-1 0,1 0 0,-1 1 0,0 0 0,1-1 0,-1 1 0,1-1 0,-1 1 0,1 0 0,-1-1 0,1 1 0,0 0 0,-1-1 0,1 1 0,0 0 0,0 0 0,-1-1 0,1 1 0,0 0 0,0 0 0,0-1 0,0 1 0,0 1 54,0 2-409,0 0 1,1 1-1,0-1 0,-1 0 1,2 0-1,-1 0 1,0 0-1,2 3 409,3 4-1173,-1-1-1,2 1 1,-1-2 0,2 1 0,5 5 1173,17 17-4288</inkml:trace>
  <inkml:trace contextRef="#ctx0" brushRef="#br0" timeOffset="7353.741">2672 1654 9728,'0'-1'237,"-1"1"1,0-1 0,0 0 0,0 0 0,0 1-1,0-1 1,0 0 0,0 1 0,0-1 0,0 1-1,0 0 1,0-1 0,0 1 0,0 0-1,0-1 1,-1 1 0,1 0 0,0 0 0,0 0-1,0 0 1,-1 0-238,0 1 177,0-1 0,1 1 1,-1-1-1,0 1 0,1 0 0,-1 0 0,0 0 0,1 0 0,-1 0 1,1 0-1,0 0 0,-2 2-177,-3 4 312,0 1 0,0-1 1,0 1-1,1 1 0,1 0-312,2-7 194,-11 24 240,1 0 0,1 0-1,2 1 1,0 0 0,2 1 0,-2 14-434,7-31 137,1 0 0,0 0 0,1 0 0,0 0 0,0 0 0,1 0 0,1 0 0,0 1-137,-1-8 62,0 1 1,0-1-1,0 0 0,1 0 1,0 1-1,0-1 0,0-1 1,1 1-1,-1 0 0,1 0 1,0-1-1,0 0 0,0 1 1,0-1-1,0 0 0,1-1 1,-1 1-1,1-1 0,0 1 1,0-1-1,1 0-62,4 1 87,1 0-1,0 0 1,-1-1-1,1 0 1,0-1-1,1 0 1,-1 0-1,0-1 1,0-1-1,0 0 1,0 0 0,0-1-1,0 0 1,0-1-1,-1 0 1,1 0-1,6-5-86,-8 5 34,-1-1 0,1 0 0,-1 0 0,-1 0 0,1-1 0,-1 0 0,1-1 0,-1 0 0,-1 0 0,1 0 0,-1 0 0,0-1 0,-1 0 0,0 0 0,0 0 0,0 0 0,-1-1 0,0 1 0,0-1 0,-1 0 0,0 0 0,0-2-34,-1-1 9,-1 1 1,0 0 0,0-1-1,-1 1 1,-1 0 0,0 0-1,0 0 1,-1 0-1,0 0 1,0 0 0,-2 1-1,1-1 1,-1 1 0,-1 0-10,-14-23-1264,-2 1 0,-1 1 0,-8-7 1264,-22-27-5213,29 31-66</inkml:trace>
  <inkml:trace contextRef="#ctx0" brushRef="#br0" timeOffset="7902.62">2771 790 7040,'0'-1'2720,"1"-6"-2192,21-48 3744,-16 28-3182,2-5 2443,3-24-3533,-11 55 69,0 0-1,0 0 1,1 0-1,-1 0 1,0 0-1,0 0 0,0 0 1,0-1-1,-1 1 1,1 0-1,0 0 0,0 0 1,-1 0-1,1 0 1,0 0-1,-1 0 1,1 0-1,-1 0-68,0 0 39,1 1-1,-1 0 1,1 0 0,0-1 0,-1 1-1,1 0 1,-1 0 0,1 0 0,-1 0-1,1 0 1,-1 0 0,1 0 0,-1 0-1,1 0 1,-1 0 0,1 0 0,-1 0-1,1 0 1,-1 0 0,1 0 0,-1 0-1,1 1 1,-1-1 0,1 0 0,-1 0-1,1 1-38,-5 2 137,0 0-1,1 0 0,-1 1 0,1-1 0,0 1 0,-1 2-136,-10 10 265,1 1-1,0 0 1,1 1-1,1 1 1,1 0-1,1 0 1,1 1-1,-6 17-264,11-27 49,1 0-1,1 1 0,-1-1 1,2 1-1,-1-1 0,2 1 1,-1 0-1,1 0 1,1-1-1,0 1 0,1 0 1,0-1-1,0 1 0,1-1 1,0 0-1,1 0 1,0 0-1,6 9-48,-5-10 26,1-1 0,0 1 0,1-1 0,-1 0 0,2-1 0,-1 0 0,1 0 1,0 0-1,0-1 0,1-1 0,0 1 0,0-1 0,0-1 0,10 4-26,-11-5 76,-1-1-1,1 0 1,0-1 0,-1 0-1,1 0 1,0 0 0,0-1-1,0 0 1,0-1 0,0 0-1,0 0 1,-1-1 0,1 0-1,0 0 1,-1 0 0,1-1-1,-1 0 1,0-1-1,5-3-74,-4 2 60,-1 0 0,0 0 1,0-1-1,0 0 0,0 0 1,-1-1-1,0 0 0,-1 0 1,0 0-1,0-1 1,1-2-62,-3 5 15,-1 0 1,0 0 0,0 0 0,-1 0 0,1 0 0,-1 0-1,0 0 1,-1 0 0,1-1 0,-1 1 0,0 0 0,-1 0-1,1-1 1,-1 1 0,0 0 0,0 0 0,0 0 0,-1 0-1,-2-4-15,-1-1 13,0 0-1,-1 1 1,0 0-1,-1 0 1,0 0-1,0 1 0,-1 0 1,0 0-1,-1 1 1,-5-4-13,2 3-82,1 0-1,-1 1 1,-1 0 0,1 1 0,-1 1 0,-1 0-1,1 0 1,-2 1 82,8 2-289,0 1 0,-1 0 0,1 1 0,0-1 0,-6 1 289,9 1-330,1-1 0,0 0 1,-1 1-1,1 0 0,-1 0 0,1 0 0,0 0 1,0 0-1,0 1 0,0 0 0,0-1 1,-1 2 329,3-3-188,0 1 0,1-1-1,-1 1 1,1-1 0,-1 1 0,1-1 0,-1 1 0,1-1 0,-1 1 0,1 0 0,-1-1 0,1 1 0,0 0 0,-1-1 0,1 1 0,0 0 0,0-1-1,0 1 1,-1 0 188,2 0-464,-1 0 0,0 0 0,0 0 0,1 0 1,-1 0-1,1 0 0,-1 0 0,1-1 0,-1 1 0,1 0 0,-1 0 0,1 0 464</inkml:trace>
  <inkml:trace contextRef="#ctx0" brushRef="#br0" timeOffset="8503.029">666 2471 9472,'0'0'174,"-1"-1"0,0 1 0,1 0 1,-1 1-1,0-1 0,1 0 0,-1 0 0,0 0 1,1 0-1,-1 0 0,1 1 0,-1-1 1,0 0-1,1 1 0,-1-1 0,1 0 0,-1 1 1,1-1-1,-1 0 0,1 1 0,-1-1 1,1 1-1,-1-1 0,1 1 0,0-1 0,-1 1 1,1 0-175,0 0 262,1 0 0,-1 0 0,1 1 0,-1-1 0,1 0 0,-1 0 0,1 0 0,0 0 0,0 0 0,-1 0-1,1 0 1,0-1 0,0 1 0,0 0 0,0 0 0,0 0-262,6 5 380,1 0-1,-1 0 0,1-1 0,0 0 0,1 0 0,-1-1 0,1 0 1,0 0-1,0-1 0,0 0 0,3 0-379,29 5 521,1-2-1,0-2 1,0-1 0,33-3-521,20-6 1618,59-11-1618,248-49 1011,-155 23-742,504-60 259,-209 32-1349,-521 68 446,24-4-4567,23-6 4942,-37 3-6261</inkml:trace>
  <inkml:trace contextRef="#ctx0" brushRef="#br0" timeOffset="8895.151">2941 140 12928,'18'-70'4355,"-8"35"-2748,-4 6-130,-7 24-46,-2 6-773,-9 14-326,6-7 5,-42 48 541,15-20-306,1 4-572,-53 87 326,-21 43-177,87-140-132,-231 396 94,133-185-68,-1 34-43,42-75-91,41-94-960,4 3 1,2 9 1050,29-116-20,-26 133-2226,22-106 1040,1 0 1,2 0-1,2 18 1206,13 82-5167,-14-128 5124</inkml:trace>
  <inkml:trace contextRef="#ctx0" brushRef="#br0" timeOffset="9751.163">9664 1705 10240,'-4'-4'3872,"4"4"-3040,9 0 512,0 0-33,4 0-255,5 4 96,3 1-288,6-2-64,9-3-448,9 0-128,8 0-32,5 4-96,1 1-64,-11-2-96,-7 1-32,-10 4-1696,-13-1-736,-13 10-3103</inkml:trace>
  <inkml:trace contextRef="#ctx0" brushRef="#br0" timeOffset="10091.225">9852 1404 10496,'-18'-34'3429,"18"34"-3374,0-1 1,-1 1-1,1-1 1,0 1-1,0 0 1,0-1-1,0 1 1,0-1-1,-1 1 0,1-1 1,0 1-1,0-1 1,0 1-1,0-1 1,0 1-1,1 0 1,-1-1-1,0 1 1,0-1-1,0 1 0,0-1 1,0 1-1,1 0 1,-1-1-1,0 1 1,0-1-1,1 1 1,-1 0-1,0-1 1,0 1-1,1 0 0,-1-1 1,1 1-1,-1 0 1,0 0-1,1-1 1,-1 1-1,0 0 1,1 0-1,-1 0 1,1-1-56,0 1 215,1 0 1,-1-1-1,1 1 1,-1 0 0,0 0-1,1 0 1,-1 0-1,1 0 1,-1 0 0,1 0-1,0 1-215,3 1 267,-1 0-1,1 0 0,-1 1 1,1-1-1,-1 1 1,0 0-1,0 0 1,0 0-1,0 1 1,1 1-267,6 7 441,0 1 0,5 10-441,-8-12 62,-2 1 1,1 1-1,-1-1 1,-1 1-1,-1 0 1,0 1-1,0-1 1,0 5-63,3 27 140,1 38-140,1 116-1,-7-159-169,-2-22-594,1 0 0,0 0-1,1-1 1,1 1 0,1-1 0,1 0 0,5 12 764,-9-25-441,1-1 0,0 0-1,-1 0 1,2 1 0,-1-1 0,0-1 0,3 4 441,21 12-4389</inkml:trace>
  <inkml:trace contextRef="#ctx0" brushRef="#br0" timeOffset="10451.811">10583 1329 11776,'0'-2'269,"0"0"0,0 0 1,0 1-1,-1-1 0,1 0 1,0 0-1,-1 1 0,1-1 0,-1 0 1,1 1-1,-1-1 0,0 0 1,0 1-1,0-1 0,0 1 1,0-1-1,0 1 0,0 0 1,-1-1-270,1 1 129,-1 0-1,1 0 1,-1 1 0,0-1 0,1 0 0,-1 1 0,0-1 0,0 1 0,1-1 0,-1 1 0,0 0 0,0 0 0,0 0 0,1 0 0,-1 0 0,0 0 0,0 0 0,0 1-1,0-1 1,-1 1-129,-2 1 215,0 0 0,0 0 0,0 0 0,0 1 0,0 0 0,1 0 0,-1 0 0,1 0 0,-1 1 0,1 0-215,-12 12 894,-12 15-894,23-26 87,-11 13 94,2 0 0,0 1 1,0 1-1,-9 20-181,19-33 29,1 1 0,-1 0 0,2 0 1,-1 0-1,1 1 0,0-1 0,0 0 0,1 1 0,1-1 1,-1 1-1,1-1 0,1 1 0,-1-1 0,1 1 1,2 3-30,-3-10 10,1 1 1,-1-1 0,1 1-1,0-1 1,0 1 0,0-1-1,0 0 1,0 0 0,0 1-1,1-1 1,-1 0 0,1 0-1,0 0 1,-1 0 0,1 0-1,0-1 1,0 1 0,0-1-1,0 1 1,1-1 0,-1 0-1,0 1 1,1-1 0,-1 0-1,0-1 1,1 1 0,-1 0-1,1-1 1,0 1 0,-1-1-1,1 0 1,-1 0 0,1 0-1,-1 0 1,1 0-11,11-3 94,-1 1 0,1-2 1,-1 0-1,0 0 0,0-1 0,5-4-94,12-6 208,-1-1 0,2-3-208,-20 12 96,-3 2 74,-1 1 0,1-1 0,-1-1 0,0 1 0,-1-1 0,1-1 0,-1 1 0,3-5-170,-8 10 15,-1 1 0,0 0 0,0 0 1,0 0-1,0 0 0,0 0 0,1 0 0,-1 0 0,0-1 0,0 1 0,0 0 0,0 0 0,0 0 1,0 0-1,0-1 0,0 1 0,0 0 0,1 0 0,-1 0 0,0 0 0,0-1 0,0 1 0,0 0 1,0 0-1,0 0 0,0-1 0,0 1 0,0 0 0,0 0 0,-1 0 0,1 0 0,0-1 0,0 1 1,0 0-1,0 0 0,0 0 0,0 0 0,0-1 0,0 1 0,0 0 0,-1 0 0,1 0 0,0 0 1,0 0-16,-9 3 311,-1 5-294,1 0 0,-1 1 0,1 1 0,1-1 0,0 1 0,0 0 0,-2 6-17,0 1 6,0 1 1,1 1-1,0 0 0,0 5-6,-12 46-1336,4 0 0,-7 54 1336,24-122-109,-6 44-2500,6-42 2031,0 0 0,0 0 0,0 0 0,1 0 0,0 0 0,-1 0 0,2 0 0,-1 0 0,1 3 578,10 9-5167</inkml:trace>
  <inkml:trace contextRef="#ctx0" brushRef="#br0" timeOffset="10841.618">11028 1524 10880,'0'-7'877,"1"3"-153,-1-1 0,0 1-1,-1 0 1,1-1 0,-1 1-1,0 0 1,0-1-724,1 4 88,-1 0 0,1 0 0,-1 1 0,1-1 0,0 0 0,-1 0 0,1 1 0,-1-1 0,0 1 0,1-1 0,-1 0 0,0 1 0,1-1 0,-1 1 0,0 0 0,1-1 0,-1 1 0,0-1 0,0 1 0,0 0 0,1 0 0,-1-1 0,0 1 0,0 0 0,0 0 0,1 0 0,-1 0 0,0 0 0,0 0 0,0 0 0,0 0 0,0 0 0,1 1 0,-1-1 0,0 0 0,0 0 0,1 1 0,-1-1 0,-1 1-88,-10 4 265,0 1-1,1 0 0,-1 1 1,-9 7-265,5-3 73,-1 0-50,1 2 1,1 0-1,0 0 1,1 2-1,0-1 1,1 2-1,1 0 1,0 1-1,1 0 1,1 0-1,1 1 1,0 0-1,1 1 1,1 0-1,-4 19-23,10-30 19,-1 0 1,1 0-1,0 0 1,1 0-1,0 0 1,1 0-1,-1 0 1,1 0-1,1 0 1,0 0-1,0 0 1,0 0-1,1-1 0,0 1 1,4 5-20,-4-8 36,0 1 1,1-2-1,0 1 0,0 0 1,0-1-1,0 0 1,1 0-1,-1 0 0,1 0 1,0-1-1,0 0 1,1 0-1,-1 0 0,1-1 1,-1 1-1,1-1 0,0-1 1,0 1-1,-1-1 1,1 0-1,2 0-36,-3-1 55,0 0 0,1 0 1,-1 0-1,0-1 0,1 0 0,-1 0 0,0 0 1,0-1-1,0 0 0,1 1 0,-2-2 0,1 1 0,0-1 1,0 0-1,-1 0 0,0 0 0,1 0 0,-1-1 1,-1 1-1,4-5-55,4-4 120,-1-2 1,0 0-1,-1 0 1,0 0 0,5-16-121,-7 14 44,0 0 0,-2 0 0,0-1 0,0 0 0,-2 0 0,0 0 0,-1-1 0,-1 1 0,-1 0 0,0-7-44,-1 10-40,0 0 0,-1 0 0,-1 0 0,0 1 1,-1-1-1,0 1 0,-1 0 0,0 0 1,-1 0-1,-1 1 0,0 0 0,-8-10 40,13 20-81,1 0-1,-1 0 1,0 0-1,0 0 1,0 1-1,0-1 1,0 1-1,0-1 1,0 1-1,0 0 1,-1 0-1,1 0 1,-1 0 0,1 0-1,-1 0 1,-2 0 81,4 1-138,0 0 0,-1 0 1,1 0-1,-1 1 0,1-1 1,-1 0-1,1 0 0,-1 1 1,1-1-1,0 1 0,-1-1 1,1 1-1,0-1 0,-1 1 1,1 0-1,0 0 0,0 0 1,0 0-1,0 0 0,-1 0 1,1 0-1,1 0 0,-1 0 1,0 0-1,0 1 0,0-1 1,1 0-1,-1 1 0,0-1 138,0 2-378,1-1-1,-1 0 0,0 1 1,1-1-1,-1 1 0,1-1 1,0 1-1,0 1 379,3 26-4842</inkml:trace>
  <inkml:trace contextRef="#ctx0" brushRef="#br0" timeOffset="11189.966">11469 1558 11264,'2'-4'517,"0"1"-245,-1 1 1,0-1 0,0 0 0,0 0 0,0 0 0,0 0 0,-1 0 0,0 0 0,1 0 0,-1 0 0,0 0 0,0 0 0,0 0 0,-1 0 0,1 0 0,-1 0 0,0-1-273,-9-17 912,10 20-847,-1 0 0,0-1 0,1 1 0,-1 0 1,0 0-1,0 0 0,0 0 0,0 0 0,0 0 0,0 0 0,0 0 1,0 1-1,0-1 0,-1 0 0,1 1 0,0-1 0,0 1 0,-1-1 1,1 1-1,0-1 0,-1 1 0,1 0 0,0 0 0,-2 0-65,-2-1 78,0 2 0,0-1 0,0 1 0,-1 0 0,-2 0-78,3 1 95,-10 1 22,0 2 0,0 0 0,0 1 0,1 1 0,0 0 0,0 1 1,1 0-1,0 1 0,1 0 0,0 1 0,0 1 0,1 0 0,0 0 0,1 1 1,0 0-1,1 1 0,1 0 0,0 1 0,0 0 0,2 0 0,-1 0 0,2 1 0,0 0 1,1 0-1,0 2-117,3-10 53,-1 0-1,1 0 1,1 0 0,-1 0 0,1 0 0,1 0 0,-1 0 0,1 0 0,0-1 0,1 1-1,0 0 1,0 0 0,0-1 0,1 1 0,-1-1 0,2 0 0,-1 0 0,1 0 0,0 0-1,0-1 1,1 1 0,-1-1 0,1 0 0,3 2-53,1 0 94,1 0 0,0-1 0,0 0 0,0-1 0,0 0-1,1 0 1,0-1 0,0-1 0,0 0 0,1 0 0,-1-1 0,0 0 0,1-1 0,10-1-94,-11 0 68,0 0 0,0-1 0,0-1 0,-1 0 1,1 0-1,-1-1 0,0-1 0,1 1 0,-1-2 0,-1 1 0,1-1 1,-1-1-1,0 0 0,0 0 0,0-1 0,-1 0-68,-1 0 30,0 0 0,0 0 0,-1-1 0,0 0 0,-1-1-1,0 1 1,0-1 0,-1 0 0,0 0 0,0-1 0,-1 1 0,0-1-1,-1 0 1,0 1 0,-1-1 0,1 0 0,-2 0 0,0 0 0,0 0 0,-1-3-30,-1-3-9,0 0 0,-1 0 1,-1 1-1,0-1 1,-1 1-1,-1 0 0,-1 0 1,-3-7 8,6 16-195,1-1 1,-1 1-1,0 0 1,-1 1-1,1-1 1,-1 1-1,0-1 0,-1 1 1,1 1-1,-1-1 1,0 1-1,0 0 1,0 0-1,-1 1 1,1 0-1,-1 0 0,0 1 1,0-1-1,-5 0 195,8 2-557,-1 1 0,0-1 0,0 1 1,1-1-1,-1 1 0,0 1 0,1-1 0,-1 1 0,0 0 0,1 0 0,-1 0 0,1 0 0,-1 1 0,1 0 0,0 0 0,-1 0 0,1 1 0,0-1 1,1 1-1,-1 0 0,-1 1 557,-41 36-4528</inkml:trace>
  <inkml:trace contextRef="#ctx0" brushRef="#br0" timeOffset="11574.86">9531 2379 8576,'-86'17'4048,"55"-8"-1125,25-7 557,23-6-2065,55-12 934,6 4-2349,-10 1 536,164-18 1168,62 6-1704,-219 19 168,586-41 238,437-41-65,-720 52-1792,-301 32-1910,-26 6-2963,-24 1 1242</inkml:trace>
  <inkml:trace contextRef="#ctx0" brushRef="#br0" timeOffset="12354.298">4974 3726 10880,'-3'-6'776,"1"0"0,0 0 0,0-1 0,1 1 0,0-1 0,0 0 0,0 1-1,1-3-775,0 9 63,0 0-1,0-1 0,0 1 0,0 0 1,0 0-1,0 0 0,1-1 0,-1 1 1,0 0-1,0 0 0,0 0 0,0 0 1,1 0-1,-1-1 0,0 1 0,0 0 1,0 0-1,1 0 0,-1 0 0,0 0 1,0 0-1,0 0 0,1 0 0,-1 0 1,0 0-1,0 0 0,1 0 0,-1 0 1,0 0-1,0 0 0,0 0 0,1 0 0,-1 0 1,0 0-1,0 0 0,1 0 0,-1 0 1,0 0-1,0 1 0,0-1 0,1 0 1,-1 0-1,0 0-62,11 6 1062,32 30 942,-6-3-1405,64 40 1016,44 21-1615,-5-3 257,-121-78-176,-1 1 0,0 1-1,13 13-80,-22-18-607,-1-1-1,0 2 1,0-1-1,-1 1 0,0 1 1,-1-1-1,2 5 608,-1-3-3525,5-5-1888</inkml:trace>
  <inkml:trace contextRef="#ctx0" brushRef="#br0" timeOffset="12726.355">5888 3533 13440,'6'-3'4825,"3"6"-2607,-8-3-2106,0 1 0,0 0 1,0 1-1,0-1 0,0 0 0,0 0 0,0 0 0,-1 0 0,1 1 0,0-1 0,-1 0 0,1 1 1,-1-1-1,1 1-112,1 8 280,0 0 1,-1 0-1,0 0 0,-1 0 1,0 1-1,0-1 1,-2 8-281,-2 7 309,-1-1 0,-6 20-309,-14 31 387,-28 55-387,14-35 88,-98 274 150,106-271-442,4 2-1,-10 80 205,31-139-1314,2 6 1314,3-33-795,1 1 0,0-1-1,2 0 1,-1 0-1,2 0 796,-3-11-365,1 0-1,0-1 1,-1 1-1,1-1 0,0 1 1,0-1-1,1 1 0,-1-1 1,1 2 365,0-2-625,0 0 1,0-1-1,1 1 0,-1 0 1,0-1-1,0 1 0,1-1 1,0 0 624</inkml:trace>
  <inkml:trace contextRef="#ctx0" brushRef="#br0" timeOffset="13081.752">6320 3912 11776,'-71'-3'4480,"62"3"-3489,-4-4 865,13 4 224,18-5-960,12 2-576,15 3-320,13-4-160,4-1-128,1 5 32,-9 5-192,-10 2-96,-8 10-2144,-9 7-992,-9 12-2047</inkml:trace>
  <inkml:trace contextRef="#ctx0" brushRef="#br0" timeOffset="13082.752">6236 4354 10368,'-50'34'3872,"50"-29"-3040,14 2 575,4-10 65,18-9-864,21-12-256,15-7-736,-6-1-224,-3 4 288,-4 4-1471,-7 4-609,2 13-1920</inkml:trace>
  <inkml:trace contextRef="#ctx0" brushRef="#br0" timeOffset="13477.139">7051 4036 11776,'-48'0'4480,"48"-3"-3489,9 3 225,4 0-96,13 0-672,5 0-160,10 3-160,4 1-128,3-4 32,1 0-32,5-4 64,3 1-672,6 3-288,-9 0-896,-6 0-319,-3 3-2625</inkml:trace>
  <inkml:trace contextRef="#ctx0" brushRef="#br0" timeOffset="13862.202">8260 3410 11392,'0'-6'825,"0"-1"1,-1 1 0,1 0-1,-1 0 1,-1 0 0,1-1-1,-2-2-825,2 7 128,0 0-1,1 0 1,-1 1-1,0-1 1,0 0-1,0 1 1,0-1-1,-1 1 1,1 0-1,0-1 0,-1 1 1,1 0-1,-1 0 1,1 0-1,-1-1 1,0 2-1,1-1 1,-1 0-1,0 0 1,1 1-1,-1-1 1,0 0-1,0 1 1,0 0-1,0 0 1,0-1-1,0 1 1,0 0-128,-4 0 120,-1 1 0,1 0 1,-1 0-1,1 0 0,0 0 1,-1 1-1,1 0 0,0 1 1,0-1-1,-4 4-120,1-1 98,0 1-1,1 0 1,0 0-1,1 1 1,-1 0-1,-3 5-97,-9 14 118,2-1 0,0 2 0,2 1 0,1 0-118,4-9 102,-22 42 172,2 2-1,3 1 1,-6 23-274,24-57 79,2 1 1,1 1-1,1 0 1,1 0-1,2 0 0,1 0 1,2 1-1,2 9-79,0-17 36,1-1 0,2 0 0,0 1-1,1-2 1,9 21-36,-11-33 6,1 0-1,1-1 1,0 1-1,0-1 1,1 0-1,0-1 1,0 1-1,1-1 1,1-1 0,0 0-1,0 0 1,9 6-6,-6-7 4,1 0 0,0 0 0,0-1 1,1-1-1,0 0 0,0-1 1,11 2-5,-13-4 25,0 0 1,0-1 0,0 0-1,0-1 1,0 0 0,0-1-1,0-1 1,-1 0 0,9-2-26,-16 3 24,-1 0 1,1 0-1,0-1 1,-1 1-1,0-1 0,1 0 1,-1 0-1,0 0 1,0-1-1,0 1 1,0-1-1,0 1 0,-1-1 1,1 0-1,-1 0 1,0 0-1,0-1 1,0 1-1,0 0 0,1-3-24,-2 2 35,0 0 0,0-1 0,0 1 0,-1 0-1,1 0 1,-1-1 0,0 1 0,0 0-1,-1-1 1,1 1 0,-1 0 0,0 0 0,0 0-1,0-1 1,-1 1 0,1 0 0,-1 0 0,-1-1-35,-2-3 18,0-1 1,0 1 0,-1 0 0,0 1-1,-1-1 1,0 1 0,0 0 0,0 1 0,-1 0-1,0 0 1,0 1 0,-1 0 0,1 0 0,-1 1-1,0 0 1,0 0 0,-9-1-19,11 3-16,-1 0-1,0 1 1,1 0 0,-1 0 0,0 1 0,0 0-1,1 0 1,-1 1 0,0 0 0,0 0 0,1 1-1,-1 0 1,1 1 0,0-1 0,-1 1-1,1 0 1,1 1 0,-1 0 0,0 0 0,1 1-1,0-1 1,-4 5 16,3-2-218,0 0 0,0 1 0,1 0 0,0 1 0,0-1-1,1 1 1,0 0 0,-1 3 218,4-8-334,1 1-1,-1-1 0,1 0 1,0 0-1,0 1 1,0-1-1,0 0 0,1 1 1,0-1-1,0 0 1,0 1-1,0-1 0,1 1 1,0-1-1,-1 0 1,2 1-1,-1-1 0,0 0 1,1 0-1,1 2 335,-2-4-351,1 0 1,-1 0-1,1 0 0,0 0 0,0 0 0,0 0 1,0 0-1,0-1 0,0 1 0,0-1 1,0 1-1,0-1 0,1 0 0,-1 0 0,1 0 1,-1 0-1,1 0 0,-1-1 0,1 1 1,-1-1-1,1 0 0,0 0 351,6 0-1292,0 0-1,0-1 1,7-2 1292</inkml:trace>
  <inkml:trace contextRef="#ctx0" brushRef="#br0" timeOffset="14214.796">9013 3449 9856,'-1'-16'1746,"1"8"-1066,-1 0 0,0 0 0,0 0 0,-1-1-680,2 7 172,-1 1 0,0-1 0,1 0 0,-1 0 0,0 0-1,0 1 1,0-1 0,0 0 0,0 1 0,0-1 0,-1 1 0,1-1 0,0 1 0,-1-1 0,1 1 0,-1 0 0,0 0 0,1 0 0,-1 0-172,-4-2 205,-1 1 1,1 0-1,-1 0 0,0 0 1,1 1-1,-1 0 1,0 1-1,0-1 0,0 1 1,1 0-1,-1 1 0,0 0 1,0 0-1,1 0 1,-1 1-1,0 0 0,1 0 1,0 1-1,-3 1-205,-4 2 127,1 1 0,0 1 0,0 0 0,1 0 0,0 1 0,0 1 0,1 0 0,1 0 0,-2 3-127,-16 21 311,1 1 0,2 1 0,1 1 0,2 1 0,2 2 0,2-1 0,-8 27-311,17-41 67,1 2 1,1-1-1,1 0 1,1 1-1,1 0 1,2 0-1,1 0 1,1 0-1,1 0 1,1 0-1,2 0 1,7 23-68,-7-35 15,0-1 0,2 1 0,-1-1 1,2 0-1,0-1 0,1 0 0,0 0 1,1-1-1,0 0 0,1-1 0,6 5-15,-3-4 26,0-1 0,0-1 0,1 0-1,1-1 1,-1 0 0,1-2 0,1 0 0,-1-1 0,18 5-26,-27-10 21,-1 1 1,1-1 0,0 0 0,-1-1 0,1 0 0,0 0 0,0 0 0,-1-1 0,1 0 0,2-1-22,-7 2 8,0-1 0,0 1 0,0-1 0,0 0 0,-1 0 0,1 1 0,0-1 0,-1-1 0,1 1 0,0 0 0,-1 0 0,0-1 0,1 1 0,-1 0 0,0-1 0,1 1 0,-1-1 0,0 0 0,0 1 0,-1-1 0,1 0 0,0 0 0,0 0 0,-1 1-1,1-1 1,-1 0 0,0 0 0,1 0 0,-1 0 0,0 0 0,0 0 0,0 0 0,-1 0 0,1 0 0,0 0 0,-1-1-8,-1-4 15,0 0 1,0 1-1,0-1 0,-1 1 0,0-1 1,0 1-1,-1 0 0,0 0 0,0 1 0,0-1 1,-1 1-16,-7-9 4,-1 2 1,0-1 0,-11-7-5,13 12-15,-1 0 0,0 0 0,0 1 0,0 1 0,-1 0 0,0 0 0,0 2 0,0-1 0,-7 0 15,14 4-34,-1 0 0,1 0 0,-1 0 1,1 1-1,-1 0 0,0 0 0,1 1 0,-1 0 1,1 0-1,-1 1 0,1-1 0,0 1 0,0 1 1,-1-1-1,2 1 0,-1 0 0,0 0 0,0 1 1,1 0-1,-4 3 34,2-1-341,1 0 0,1 0 0,-1 1 0,1 0 0,0 0 0,0 0 0,1 0 0,0 1 0,1 0 0,-1 0 0,2 0 0,-1 0 0,1 0 0,0 1 0,1-1 0,0 0 0,0 6 341,1-1-2896,1 0 1,4 12 2895,-5-25-6</inkml:trace>
  <inkml:trace contextRef="#ctx0" brushRef="#br0" timeOffset="14573.425">9192 4397 12544,'-9'-12'4639,"0"3"-3583,0 6 32,9 3 320,-14 3-320,1 6-416,4-1-224,0 4-288,4-5-192,5 1-64,5-4-448,4-4-128,0 0-1120,4-4-448,-4 4-7455,9-8 5151</inkml:trace>
  <inkml:trace contextRef="#ctx0" brushRef="#br0" timeOffset="15005.008">9816 3425 11136,'-5'-12'1153,"4"10"-966,0 0 1,-1 0-1,1 0 0,1 0 1,-1 0-1,0-1 0,1 1 1,-1 0-1,1-1 0,-1 1 1,1 0-1,0-1 0,0 1 1,0 0-1,0-1 0,1 1 1,-1 0-1,1 0 0,-1-1 1,1 1-1,0 0 0,0-1-187,1-1 591,0-1-1,0 0 1,-1 0-1,1 0 1,-1-1-1,0 1 1,-1 0 0,1-5-591,-1 9 78,0 0 0,0 1 0,0-1 0,0 0 0,0 0 0,-1 0 1,1 1-1,0-1 0,0 0 0,-1 0 0,1 1 0,0-1 1,-1 0-1,1 1 0,0-1 0,-1 0 0,1 1 0,-1-1 0,1 1 1,-1-1-1,0 0 0,1 1 0,-1 0 0,0-1-78,0 1 34,0-1 0,-1 1 0,1 0-1,-1 0 1,1 0 0,0 0 0,-1 1 0,1-1 0,-1 0-1,1 0 1,0 1 0,-1-1 0,1 1 0,0-1-1,0 1 1,-1 0 0,1-1 0,0 1 0,-1 1-34,-9 5 194,1 0 1,0 1 0,1 1-1,-1-1 1,2 2 0,-1 0-195,-22 26 484,2 2 1,-6 12-485,-49 86 704,84-136-703,-24 40 247,2 1-1,2 0 1,2 2-1,-12 43-247,24-64 26,1-1 0,0 1 0,2 0 0,0 1 0,2-1-1,0 0 1,2 0 0,0 1 0,2-1 0,0 0 0,3 5-26,-2-13 5,0-1 1,2 1-1,0-1 1,0 0-1,1-1 1,1 1-1,0-1 1,1-1-1,0 0 1,1 1-6,-5-6 8,1 0 1,0 0-1,1-1 0,-1 1 1,1-1-1,0-1 0,1 1 1,-1-1-1,1-1 1,-1 1-1,1-1 0,0-1 1,0 1-1,1-1 0,-1-1 1,0 0-1,7 1-8,-11-3 14,1 1 0,0-1-1,-1 1 1,1-1 0,-1 0 0,1-1 0,-1 1-1,0-1 1,0 0 0,1 0 0,-1-1-1,0 1 1,-1-1 0,1 1 0,2-3-14,-2 0 17,1 1 0,-1-1 1,0 0-1,0 0 1,0 0-1,-1-1 0,1 0 1,-1 1-1,-1-1 0,1 0 1,-1-1-18,0 2 11,-1 0 0,0 0 0,0 0 0,0 0 0,-1-1 0,1 1 1,-1 0-1,0 0 0,-1 0 0,1-1 0,-1 1 0,0 0 0,-1-2-11,0 3 4,1 0-1,-1 1 1,0-1 0,0 0-1,0 1 1,0 0 0,-1 0-1,1 0 1,-1 0 0,0 0-1,0 0 1,0 0 0,0 1-1,-1 0 1,1 0 0,0 0-1,-1 0 1,-2-1-4,-3 0-39,0 0 0,1 1 0,-1 0 0,-1 1 0,1 0 0,0 0 0,0 1 0,0 0 0,0 1 0,-1 0 0,1 0 0,0 1 0,0 0 0,1 1 0,-1 0 0,0 0 0,1 1 0,0 0 0,0 0 0,0 1 0,0 0-1,0 1 40,5-4-308,1 1 0,-1 0-1,1 0 1,0 0-1,-1 0 1,1 0-1,1 0 1,-1 1-1,0-1 1,1 1-1,0-1 1,0 1 0,0 0-1,0 0 309,0-1-474,1 0 0,-1-1 0,1 1 1,0-1-1,0 1 0,1 0 0,-1-1 0,0 1 0,1 0 0,0-1 0,-1 1 0,1-1 1,0 1-1,0-1 0,0 1 0,1-1 0,-1 0 0,1 0 0,0 2 474,15 10-5178</inkml:trace>
  <inkml:trace contextRef="#ctx0" brushRef="#br0" timeOffset="15360.288">10499 3869 13312,'1'0'632,"0"-1"-150,1 1-1,-1-1 1,1 1-1,0-1 0,-1 1 1,1 0-1,-1 0 1,1 0-1,0 0 1,-1 0-1,1 0 1,0 0-1,-1 1 0,1-1 1,-1 1-1,2-1-481,-4 3 2954,-8 4-1908,-66 45 1261,35-25-2081,-88 66 23,99-69-278,1 1-1,1 1 0,-3 7 30,3 0-1750,-13 23 1750,4-4-9204,34-50 3626</inkml:trace>
  <inkml:trace contextRef="#ctx0" brushRef="#br0" timeOffset="15361.288">10047 3690 14976,'-4'33'5631,"8"6"-4383,10 21-160,-5-33-288,4 9-672,5 8-64,5 12-64,4 7 64,4 4-32,-1 1-864,2-13-320,-1-7-2304,10-13-959,-2-19-705</inkml:trace>
  <inkml:trace contextRef="#ctx0" brushRef="#br0" timeOffset="15744.803">10716 3825 11904,'-26'-6'3898,"16"3"857,15 5-3126,-3 0-1470,1 0 0,-1 0 1,1 0-1,0 0 0,0-1 1,0 1-1,0-1 0,0 0 0,0 0 1,2 1-160,2 0 135,15 5-61,0-1 1,0-2-1,1 0 0,-1-1 0,11-1-74,117-1 221,-149-1-221,131-5 115,-38 0-2411,92 7 2296,-176-1-943,-1-1-1,0 2 1,0-1 0,0 1 0,-1 0 0,5 3 943,7 6-5082</inkml:trace>
  <inkml:trace contextRef="#ctx0" brushRef="#br0" timeOffset="16127.147">11060 3314 12800,'-9'-44'4735,"9"37"-3679,0 2 128,0 10-160,0 7-480,0 7 32,-5 22-288,1 14-96,-1 28-96,1 8 0,-1-20 0,5-11-128,0 22 32,0-10-64,14 20-64,-1-21-1536,19-4-704,20 5-3327</inkml:trace>
  <inkml:trace contextRef="#ctx0" brushRef="#br0" timeOffset="16479.409">12134 3350 8576,'1'-18'1147,"-1"13"-856,1 0 0,-1 0 0,0 1 0,-1-1 1,1 0-1,-1 0 0,0 0 0,0 1 0,-1-1 0,0-1-291,0 0 419,0 1-1,0 0 1,-1-1 0,0 1-1,-1-1-418,3 5 195,0-1 1,-1 0-1,1 1 0,-1-1 0,1 1 0,-1 0 0,0-1 1,1 1-1,-1 0 0,0 0 0,0 0 0,0 0 1,0 0-1,0 1 0,0-1 0,-2 0-195,-2 0 187,0 1 0,0 0 0,-1 0 1,1 0-1,0 1 0,0 0 0,0 0 0,1 0 0,-1 1 0,0 0 0,0 0 1,1 0-1,-1 1 0,0 0-187,-9 6 286,0 0 1,1 1-1,0 1 0,-4 4-286,-1 2 198,1 2-1,1 0 0,0 1 1,2 1-1,0 0 0,2 1 1,0 1-1,2 0 0,0 0 1,2 1-1,0 0 0,0 7-197,7-21 55,-1 1-1,1-1 1,1 1-1,0 0 1,1 4-55,0-11 28,0-1 0,0 1 0,0 0 0,1 0 0,0-1 0,0 1 0,0-1 0,0 1 0,1-1 0,-1 1-1,1-1 1,0 0 0,0 1 0,0-1 0,0 0 0,2 1-28,-3-2 21,1-1 0,0 0 0,0 0 0,0 0 0,0 0 0,0 0 0,0 0 0,0 0 0,0-1 0,0 1 0,0-1 0,0 1 0,1-1 0,-1 0 0,0 0 0,0 0 0,0 0-1,0 0 1,1 0 0,-1-1 0,0 1 0,0-1 0,0 0 0,0 1 0,0-1 0,0 0 0,1-1-21,8-3 74,-1-1 0,0 0 1,0 0-1,4-5-74,-13 10 7,78-64 806,7-13-813,-39 35 707,-45 40-594,1 1 0,-1 0 1,1 0-1,-1 0 0,1 1 1,0-1-1,2 0-113,-5 2 15,0-1 0,0 1 1,1 0-1,-1 0 0,0 0 0,0 0 0,1 0 1,-1 0-1,0 0 0,0 0 0,1 0 0,-1 0 1,0 0-1,0 0 0,1 0 0,-1 0 0,0 1 1,0-1-1,1 0 0,-1 0 0,0 0 0,0 0 0,1 0 1,-1 1-1,0-1 0,0 0 0,0 0 0,1 0 1,-1 0-1,0 1 0,0-1-15,1 1 28,-1 0 0,0 0 0,1 1 0,-1-1 0,0 0 0,0 0 0,0 0 0,0 0 0,0 1 0,0-1 0,0 0-1,0 1-27,-11 85 420,-13 47-420,5-34-30,4 3 30,12-76-173,-5 65-643,7-77-29,1 0 1,1 0-1,1 0 0,2 14 845,-4-27-245,1-1 1,-1 1-1,0 0 0,1-1 0,-1 1 1,0-1-1,1 1 0,0-1 1,-1 0-1,1 1 0,0-1 1,0 0-1,0 1 0,0-1 1,0 0-1,0 0 0,0 0 1,0 0-1,0 0 0,1 0 1,-1 0-1,0 0 0,1 0 0,-1-1 1,2 2 244,18-1-5541</inkml:trace>
  <inkml:trace contextRef="#ctx0" brushRef="#br0" timeOffset="17021.302">12844 3231 11392,'2'-4'1528,"8"-15"1635,-10 18-2964,1-1 0,-1 1 0,0 0 0,1 0 0,-1 0 0,0 0 0,0 0 0,0 0 0,0 0 0,0 0 0,0 0 0,0-1 0,0 1 0,0 0 0,-1 0 0,1 0 0,0 0-199,-1 1 50,1-1-1,0 1 1,-1 0 0,1 0-1,0-1 1,-1 1 0,1 0-1,0 0 1,-1 0 0,1-1-1,-1 1 1,1 0-1,0 0 1,-1 0 0,1 0-1,-1 0 1,1 0 0,0 0-1,-1 0 1,1 0 0,-1 0-1,1 0 1,-1 0 0,1 1-1,0-1 1,-1 0-1,1 0 1,0 0 0,-1 0-1,1 1 1,0-1 0,-1 0-1,1 0 1,0 1 0,-1-1-1,1 0-49,-17 12 506,15-10-420,-27 23 200,1 1 0,1 2 0,2 0 1,0 2-1,0 3-286,-22 36 953,-29 59-953,50-78 1040,-16 43-1040,37-81 39,0 1 0,1 0 0,0 0 1,1 1-1,1-1 0,0 1 0,1-1 1,0 1-1,1 0 0,0-1 1,1 1-1,1 0 0,0-1 0,1 1 1,1-1-1,0 0 0,1 0 0,0-1 1,0 1-1,2-1 0,-1 0 1,5 4-40,-6-9 14,0-1 0,1 0 0,-1 0 0,2 0 0,-1 0 0,0-1 0,1 0 0,0-1 0,0 1 0,1-1 1,-1-1-1,1 1 0,0-1 0,0-1 0,0 0 0,3 1-14,-4-2 24,0 0-1,1 0 1,-1-1 0,0 0-1,1 0 1,-1 0-1,1-1 1,-1-1 0,0 1-1,0-1 1,1 0-1,-1-1 1,-1 1 0,1-1-1,0-1 1,-1 1 0,1-1-1,1-2-23,-6 4 19,1 0 0,-1 0 1,1-1-1,-1 1 0,0 0 0,0-1 0,0 0 0,0 1 0,0-1 0,-1 0 1,1 0-1,-1 0 0,0 0 0,0 0 0,1-3-19,-2 4 24,0-1 0,0 1 0,0 0 0,0-1 0,0 1 0,0 0 0,0-1 0,-1 1 0,1 0 1,-1 0-1,0-1 0,1 1 0,-1 0 0,0 0 0,0 0 0,-1 0 0,1 0 0,0 0 0,-1 0 0,1 1 0,-1-1 0,0 0-24,-2-1 12,1 0 1,-1 1-1,0-1 0,1 1 0,-1 0 1,0 0-1,0 1 0,0-1 0,0 1 1,-1 0-1,1 0 0,0 0 1,-4 0-13,-6 0 5,0 1 1,0 0-1,-8 1-5,-1 1-125,0 1 0,0 1 0,1 1 0,-1 0 0,1 2 0,1 1 1,-21 9 124,18 0-1197,24-17 1099,-1 1 1,0-1 0,1 1-1,0-1 1,-1 1 0,1 0-1,-1-1 1,1 1 0,0-1-1,-1 1 1,1 0 0,0-1 0,-1 1-1,1 0 1,0 0 0,0-1 97,0 1-95,0-1 0,0 1 0,0-1 0,0 0 1,1 1-1,-1-1 0,0 0 0,0 1 0,1-1 0,-1 1 1,0-1-1,0 0 0,1 1 0,-1-1 0,0 0 0,1 0 1,-1 1-1,0-1 0,1 0 0,-1 0 0,0 1 0,1-1 1,-1 0-1,1 0 0,-1 0 0,0 0 0,1 0 1,-1 0-1,1 1 95,11 2-2111,-1-1 0,1 0 1,2-1 2110,2 2-1727,28 2-3035</inkml:trace>
  <inkml:trace contextRef="#ctx0" brushRef="#br0" timeOffset="17388.062">13419 3270 13312,'11'-40'4346,"-11"38"-4228,1 1 0,-1 0 0,0-1-1,0 1 1,1 0 0,-1 0 0,0-1 0,0 1-1,0 0 1,0-1 0,-1 1 0,1 0 0,0-1 0,0 1-1,-1 0 1,1-1 0,-1 1 0,1 0 0,-1 0-1,0 0 1,1 0 0,-2-2-118,1 2 219,0 0-179,1 1 1,0-1 0,0 1-1,-1 0 1,1-1 0,0 1-1,-1 0 1,1-1 0,-1 1-1,1 0 1,-1-1 0,1 1-1,0 0 1,-1 0 0,1 0-1,-1-1 1,1 1 0,-1 0-1,1 0 1,-1 0 0,1 0-1,-1 0 1,1 0 0,-1 0-1,1 0 1,-1 0 0,1 0-1,-1 0 1,1 0 0,-1 1-1,1-1 1,-1 0-41,-13 10 363,-27 25 81,1 2 1,2 2-1,-12 19-444,8-3 332,3 3 0,2 1 0,3 1 0,2 3-332,21-39 155,2 0-1,0 0 1,1 1 0,2 0-1,1 0 1,0 0 0,2 1 0,0 16-155,3-31 24,0 1 1,1-1-1,0 0 1,1 1-1,1-1 1,-1 0-1,2 0 1,-1 0-1,1-1 1,1 1-1,0-1 1,1 0-1,0 0 1,0-1-1,1 0 1,0 0-1,0 0 1,1-1-1,1 0 1,1 1-25,-1-2 18,0-1 0,0 0 0,0-1 0,1 0 0,-1 0 0,1-1 0,0-1 0,1 1-19,-8-3 12,0 0-1,1 0 1,-1 0-1,1-1 1,0 1-1,-1-1 1,1 0-1,-1 0 1,1 0-1,-1-1 1,1 1-1,-1-1 1,1 0-1,-1 0 0,1 0 1,-1 0-1,0 0 1,1-1-1,-1 0 1,0 0-1,0 0 1,0 0-1,0 0 1,-1 0-1,2-2-10,-2 2 23,-1 0 0,1-1-1,0 1 1,-1-1 0,0 1-1,0-1 1,0 0 0,0 0-1,0 1 1,0-1 0,-1 0-1,1 0 1,-1 0 0,0 0-1,0 0 1,0 0 0,0 0-1,0 1 1,-1-1 0,0-2-23,0 1 15,0 0 1,0 0-1,-1 0 1,1 0 0,-1 1-1,0-1 1,0 0 0,0 1-1,-1-1 1,1 1-1,-1 0 1,0-1 0,0 1-1,-2 0-15,-5-5-32,0 1 0,0 0 0,-1 1 0,-1 0 0,1 0-1,-7-1 33,11 5-289,0 0-1,0 0 0,0 0 1,0 1-1,0 0 0,0 0 0,0 1 1,0 0-1,0 0 0,-1 1 1,1-1-1,-4 3 290,10-3-222,0 0-1,0 0 1,-1 0 0,1 0-1,0 1 1,0-1 0,0 0-1,0 1 1,0-1 0,0 1-1,0-1 1,0 1 0,0 0-1,0-1 1,0 1 0,1 0-1,-1 0 1,0 0-1,0-1 1,1 1 0,-1 0-1,0 0 1,1 0 0,-1 0-1,1 0 1,-1 0 0,1 0-1,0 0 1,-1 1 222,6 16-4618</inkml:trace>
  <inkml:trace contextRef="#ctx0" brushRef="#br0" timeOffset="17803.654">13446 4067 13568,'21'-23'7578,"-20"22"-6474,-19 10-112,17-9-988,-1 1 0,1-1 0,-1 1 0,1 0 0,0 0 1,0-1-1,-1 1 0,1 0 0,0 0 0,0 0 0,0 0 0,0 1 0,0-1-4,2-1 0,-1 0 0,1 0 0,0 1 0,0-1 0,0 0 0,0 0 0,-1 0 0,1 0 0,0 0 0,0 0 0,0-1 0,0 1 0,-1 0 0,2 0 0,32-11 70,-32 10 26,-8 5 144,-10 16-3467,15-17 128</inkml:trace>
  <inkml:trace contextRef="#ctx0" brushRef="#br0" timeOffset="18171.53">14212 3347 9856,'16'-16'2245,"-9"10"-1412,0-1 0,-1 0-1,1 0 1,-2 0 0,1-1 0,3-7-833,-8 15 89,-1-1 0,1 0 0,-1 1 0,0-1 0,1 0 0,-1 1 1,0-1-1,0 1 0,1-1 0,-1 0 0,0 0 0,0 1 0,0-1 0,0 0 0,0 1 0,0-1 0,0 0 0,0 0 0,0 1 0,0-1 0,0 0 0,-1 1 0,1-1 0,0 0 0,0 1 1,-1-1-1,1 0 0,0 1 0,-1-1 0,1 1 0,-1-1 0,1 1 0,-1-1 0,1 1 0,-1-1 0,1 1 0,-1-1 0,1 1 0,-1-1 0,0 1 0,1 0 0,-1-1 0,0 1-89,-2-1 139,1 1-1,-1-1 0,0 1 0,0 0 0,0 0 0,1 0 1,-1 0-1,0 0 0,0 1 0,0-1 0,0 1-138,-8 3 290,0-1-1,0 2 0,1-1 0,0 1 1,0 1-1,0 0 0,0 1 0,-7 6-289,-3 4 310,1 1-1,1 0 1,-8 13-310,-10 17 347,2 2-1,2 1 1,-15 37-347,35-65 74,1 1 0,1 0 0,1 0 1,1 1-1,1 4-74,3-14 24,2 0 0,0 1 0,1-1 0,0 1 0,2-1 0,0 1 0,0-1 0,1 1 0,2 2-24,-1-3 7,1-1 1,1 0-1,0 0 1,1-1 0,1 1-1,0-1 1,0 0 0,9 10-8,-11-17 7,1 1 1,-1-1-1,1 0 1,0-1-1,1 1 1,-1-1-1,1 0 1,0-1-1,1 0 1,-1 0-1,1 0 1,-1-1-1,1 0 1,0 0-1,0-1 1,4 0-8,0 0 13,0-1-1,0-1 1,0 0-1,0-1 1,0 0 0,11-2-13,-15 1 51,0 0 1,0 0 0,0-1-1,-1 0 1,1 0-1,-1-1 1,0 0 0,0 0-1,0 0 1,3-4-52,-8 7 32,0-1-1,0 1 1,-1-1 0,1 1-1,-1-1 1,0 0 0,1 1 0,-1-1-1,0 0 1,0 0 0,0 0-1,0 0 1,0 0 0,0 0 0,-1 0-1,1 0 1,-1 0 0,0 0-1,1 0 1,-1 0 0,0-1 0,0 1-1,0 0 1,0 0 0,-1 0-1,1 0 1,-1 0 0,1-1 0,-1 1-1,0 0 1,0 0 0,1 0-1,-1 1 1,-1-1 0,1 0 0,0 0-1,0 0 1,-1 0-32,-4-4 18,0 0 0,0 1 1,0-1-1,-1 1 0,0 0 0,0 1 0,0 0 1,-1 0-1,1 0 0,-1 1 0,0 0 0,0 1 0,0 0 1,0 0-1,-4 0-18,-4 0-154,0 0 0,-1 1 0,1 1 0,0 1 0,0 0 0,0 1 0,-11 3 154,20-3-405,1 0 0,-1 0 0,0 0 0,0 1 1,1 0-1,0 0 0,-1 1 0,0 0 405,5-2-439,-1 0 0,1 0 1,0-1-1,0 1 0,0 0 0,0 1 1,1-1-1,-1 0 0,0 1 0,1-1 1,0 0-1,-1 1 0,1 0 0,0-1 0,0 1 1,1 0-1,-1-1 0,1 1 0,-1 0 1,1 0-1,0 1 439,3 23-5509</inkml:trace>
  <inkml:trace contextRef="#ctx0" brushRef="#br0" timeOffset="19244.942">12224 2538 10240,'-33'-6'990,"-4"-2"248,-1 2 0,0 2 0,-29 0-1238,-140 4 1456,-571 8-174,97 1-1282,-3-18-13,626 7 10,-803-11 107,-102 70 662,-1 39 343,882-87-1053,-528 65 193,390-38-210,-161 51-39,143-16-48,3 10 0,-123 66 48,235-86-30,-112 74 30,-100 92-13,278-185 77,2 3 1,2 2-1,-21 25-64,38-31 144,0 1-1,3 2 1,2 1 0,-16 32-144,33-52 46,1 1 0,2 1 0,0 0 0,2 0-1,1 1 1,1 0 0,2 1 0,0-1 0,2 1 0,1 0 0,2 0-1,1 0 1,1 0 0,1 0 0,6 23-46,-2-18 14,2 0 0,2-1 0,0 0 0,3-1 0,0 0-1,2-1 1,5 4-14,3 3-2,3-2 0,1 0-1,1-2 1,2-1-1,15 11 3,5 1 27,2-3 0,40 25-27,-26-25 48,1-4 0,48 19-48,-7-11 133,95 25-133,-29-22 213,28-2-213,232 29 363,63-15 48,380 11-2,24-25-2,569-13 615,-5-79 78,-932-5-609,47-32-491,518-129 192,-598 87-213,-41-28-70,-26-15-32,-270 96 43,-4-7 0,-3-7 0,95-71 80,-160 92-24,-3-5 0,10-14 24,-40 27-13,-2-3 0,42-57 13,-63 70 23,-3-1 0,-2-2 0,-2-1 0,-3-1 0,12-33-23,-25 50 63,-1 0-1,-2-1 1,-1 0-1,-2-1 0,-2 0 1,-1 0-1,-2 0 0,-1 0 1,-2-5-63,-1 17 67,-1-1 0,-2 1 1,0 0-1,-1 1 0,-2 0 0,0 0 0,-2 0 1,0 1-1,-2 0 0,0 1 0,-1 1 1,-7-8-68,-10-9 88,-2 1 0,-1 2 0,-2 1 1,-1 2-1,-36-24-88,-11-2-16,-2 4 0,-3 3 0,-26-8 16,-26-4-645,-126-36 645,78 39-2397,-3 9 1,-1 7-1,-83-1 2397,10 21-4965,-12 10-437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3:1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662 196 7552,'-11'-16'940,"5"8"-86,-1-1 1,0 1 0,-5-5-855,4 5 333,3 3-37,0 0 1,1 0-1,-1 0 1,1 0-1,0-1 1,0-2-297,-10-12 1212,0-2 843,1 0 0,-2-6-2055,14 26 544,2 2-123,6 8 179,16 15 256,0-2-421,9 8 586,14 19-1021,105 131 848,133 187-378,-21-47-1353,-212-258-37,40 42-4408,-64-70 326</inkml:trace>
  <inkml:trace contextRef="#ctx0" brushRef="#br0" timeOffset="383.998">149 780 11008,'-9'24'4128,"9"-24"-3200,50 46 351,-41-41 1,27 7-224,-6 0 32,24-17-416,-9 1-96,57-19-320,-21 2 32,48-46 128,-23 11-160,59-62-64,-40 23-1088,13 8-512,-30 20-4799</inkml:trace>
  <inkml:trace contextRef="#ctx0" brushRef="#br0" timeOffset="2139.563">1554 1401 6656,'-12'44'2144,"10"-37"-1586,0-7-199,-9-15 1010,10 11-1149,-1 1 0,0 0 0,0 1 1,0-1-1,-1 0 0,1 0 0,-1 1 1,-1-1-221,-1-1 175,-2 1 0,1 0 0,0 0 0,-1 0 0,1 1 0,-1 0 0,1 0 0,-4 1-175,-56-7 647,49 6-422,-77-10 591,46 4-11,-37 1-805,-106 10 730,159-2-603,1 2 0,-1 1 0,1 1 0,0 1 0,-4 3-127,-6 7 87,1 1 0,1 2 0,-36 24-87,-9 11 518,-27 26-518,34-23 325,-67 52 390,137-103-670,1 0 1,0 0-1,0 1 0,1-1 1,0 1-1,0 1 0,1-1 1,-3 6-46,4-8 21,-5 10 27,1 1 0,0-1 0,2 1 0,0 1-1,0-1 1,1 1-48,0 0 27,-2 10 7,-5 13 74,3 0 0,1 0 0,0 22-108,5-36 122,1 1 0,1-1 0,1 0 0,2 1 0,1-1 0,1 0 0,1-1 0,2 3-122,8 13 195,1 0 1,3-1-1,12 16-195,6 3 138,3-2 0,6 3-138,-46-59 2,39 47 99,2-2 0,11 7-101,-37-37 29,1-1 0,1-1-1,0 0 1,0-2 0,1 0-1,1-1 1,0 0 0,4-1-29,26 7 192,1-2 0,47 6-192,-27-8 867,43 0-867,-87-10 55,233 21 313,-221-21-296,195 13 246,-81-16-110,9-7-208,54-3 126,-101 6-71,262-15 148,-82 5-33,-212 8-100,301-24 367,-100-8-112,-180 22-271,-28 5-47,263-35 87,-156 30 66,23 7-160,177 6 48,-268 4 11,130-4 84,35-15-80,-185 10-14,63-2 298,62 6-347,-46 14 197,10 9-197,-47-4 59,49-4-59,-122-12 41,1-2 0,-1-4 0,27-7-41,163-39 183,-222 46-174,110-26 97,61-25-106,-190 53 44,1 0 0,0-2 0,-1 0-1,0 0 1,5-5-44,-13 8 20,1 0 0,-1-1 1,0 0-1,0 0 0,0 0 0,-1-1 0,0 1 0,0-1 0,0 0 0,0-1 1,-1 1-1,0 0 0,-1-1 0,0 0 0,0 0 0,0 1 0,-1-1 1,1-7-21,0-5 28,-2 0 0,0 0 1,-1 0-1,-1-1 1,0 1-1,-3-4-28,2 8 20,-1 1 0,0 1 0,-1-1 0,0 1-1,-1 0 1,-1 0 0,-7-11-20,4 9 35,0 0 0,-1 1 0,0 0 0,-1 1 0,-1 1 0,0 0 0,0 0 0,-8-3-35,-32-28 35,-197-180-222,195 176 143,-1 2 0,-3 3 0,-1 2 0,-6 1 44,19 12 25,0 2 0,-2 1 0,-5 1-25,-42-9 18,-2 3 1,-45-4-19,-204-32-85,-22-1 42,36 26-17,297 36 35,-330-24-135,30-1 194,301 26-47,-353-32-147,206 18-32,-12 7 192,-159 12-65,315-1 66,-244 13-1,194-8 0,-278 6-160,45-12-539,182 1-532,-30 9 1231,72 3-1235,0 4 1235,21-3-637,47-8 402,-10 1-587,-1-1 1,-24-1 821,40-4-860,0-2 0,0-1 0,0-1 0,0 0 0,1-2 0,0-1 0,0-1 1,-3-2 859,-31-16-4880</inkml:trace>
  <inkml:trace contextRef="#ctx0" brushRef="#br0" timeOffset="3504.628">809 2456 6144,'0'0'520,"-2"0"223,-3-5 922,0-6-1421,2 4 196,-1 0 0,0 0 0,0 1 1,0-1-1,-1 1 0,-1-2-440,1 2 245,-1 1 0,0-1 0,-1 1 0,1 0 0,-4-1-245,8 5 58,1 0 0,-1 0-1,1 0 1,-1 0 0,0 0 0,1 1 0,-1-1-1,0 1 1,1-1 0,-1 1 0,0 0 0,0-1-1,1 1 1,-1 0 0,0 0 0,0 0 0,1 0-1,-1 1 1,0-1 0,0 0 0,1 1 0,-1-1-1,0 1 1,1 0 0,-1 0 0,1-1 0,-1 1-1,1 0 1,-1 1-58,-1 1 115,0 0 1,0 1-1,0-1 0,1 1 0,0 0 0,0 0 1,0 0-1,0 0 0,1 0 0,-1 0 0,1 0 1,0 1-1,0-1 0,1 0 0,-1 1 0,1-1 1,0 0-1,1 5-115,-1-6 29,0 0 1,0 0 0,1-1-1,0 1 1,-1 0 0,1 0-1,0 0 1,0-1 0,1 1-1,-1 0 1,0-1 0,1 1-1,0-1 1,0 0-1,-1 0 1,1 1 0,0-1-1,1 0 1,-1 0 0,0-1-1,1 1 1,-1 0 0,1-1-1,-1 0 1,1 1 0,0-1-1,-1 0 1,1-1-1,0 1-29,7 1 114,0-2-1,0 1 0,8-2-113,-2 1 146,-15 0-120,1 0 1,0 0-1,-1 0 1,1 0-1,-1-1 1,1 1-1,0-1 1,-1 1-1,1-1 1,-1 1-1,1-1 1,-1 0-1,1 1 1,-1-1-1,1 0 1,-1 0-1,0 0 1,0 0-1,1-1 1,-1 1-1,0 0 1,0 0-1,0-1 1,0 1-1,0-1 1,-1 1-1,1-1 1,0 1-1,-1-1 1,1 1-1,-1-1 1,1 0-1,-1 1 0,0-1 1,0 1-1,0-1 1,0 0-27,1-2 15,-2-1 0,1 1 0,0 0 0,-1-1 0,0 1 0,0 0 0,0-1-1,0 1 1,-1 0 0,0 0 0,0 0 0,0 0 0,0 0 0,-2-1-15,2 2 16,0 1-1,-1-1 1,1 1-1,-1 0 1,0 0 0,1 0-1,-1 0 1,0 1-1,0-1 1,-1 1 0,1-1-1,0 1 1,0 0-1,-1 0 1,1 1 0,0-1-1,-1 1 1,1 0-1,0 0 1,-1 0 0,1 0-1,-1 0 1,1 1-1,-1-1-15,1 1 11,0 0 0,0-1 0,0 1 0,1 0 0,-1 0 0,0 1 0,1-1 0,-1 0 0,1 1 0,-1 0 0,1-1 0,0 1 0,-1 0 0,1 0 0,0 1 0,0-1 0,1 0 0,-1 1 0,0-1 0,1 1 0,0-1 0,-1 1 0,1-1 0,0 1 0,0 0 0,1 0 0,-1 0 0,0 0 0,1 0-11,0 3 18,-1-1-1,2 1 0,-1 0 1,1-1-1,-1 1 1,2-1-1,-1 1 0,0-1 1,1 1-1,0-1 0,1 0 1,-1 0-1,3 5-17,-2-7 17,-1 1 0,1 0 0,0-1-1,0 0 1,0 1 0,0-1 0,0-1 0,1 1 0,-1 0 0,1-1-1,0 1 1,0-1 0,0 0 0,0-1 0,0 1 0,0-1-1,5 2-16,-6-3 19,1 0 0,-1 0 0,1 0 0,0-1 0,-1 1 0,1-1 0,-1 0 0,0 1 0,1-2 0,-1 1 0,0 0 0,1-1-1,-1 1 1,0-1 0,0 0 0,0 0 0,0 0 0,-1-1 0,1 1 0,-1-1 0,1 1 0,-1-1 0,0 0 0,0 0 0,0 0 0,0 0 0,-1 0-1,1 0 1,-1-1 0,0 1 0,0 0 0,0-1 0,0 1 0,0-1 0,-1 1 0,0-1 0,0 0 0,0 1 0,0-1 0,0 0-19,-1-2 9,-1 0 1,1 0 0,-1 0 0,0 0-1,0 0 1,-1 0 0,0 1-1,0-1 1,0 1 0,-1 0 0,0 0-1,0 0 1,0 0 0,0 1 0,-1 0-1,1 0 1,-4-2-10,3 3 8,1 0 0,-1 1 0,0 0 1,0 0-1,0 0 0,0 0 0,0 1 0,0 0 0,0 0 0,0 0 1,-1 1-1,1 0 0,0 0 0,0 0 0,-1 1 0,1-1 1,0 1-1,0 0 0,0 1 0,0-1 0,0 1 0,0 0 0,0 0 1,1 1-1,-1 0 0,1-1 0,0 1 0,-1 1 0,1-1 0,1 1 1,-1-1-1,0 1 0,1 0 0,0 1 0,0-1 0,-2 3-8,3-2 5,1-1 0,-1 1 0,1 0 0,0 0 0,0 0 0,0 0 0,0 0 0,1 0 0,0 0 0,0 0 0,1 1 0,-1-1 0,1 0 0,0 0 0,2 4-5,-3-6 5,1 0-1,0 0 1,0-1-1,0 1 1,1 0 0,-1-1-1,1 1 1,-1-1-1,1 1 1,0-1-1,0 0 1,0 0-1,0 0 1,1 0-1,-1 0 1,0 0-1,1 0 1,-1-1-1,1 1 1,0-1-1,-1 0 1,1 0 0,0 0-1,0 0 1,0 0-1,0-1 1,1 1-5,4-1 44,1-1 1,-1 0 0,0 0-1,0-1 1,0 0 0,0-1-1,-1 1 1,6-4-45,-8 4 34,-1-1 0,1 0 0,-1 0-1,0-1 1,0 1 0,0-1 0,-1 0 0,1 0 0,-1 0-1,0 0 1,0-1 0,0 1 0,-1-1 0,0 0 0,1 0 0,-2 1-1,1-2 1,0 1 0,-1 0 0,0-2-34,0 0 12,1-1 0,-2 1 1,1 0-1,-1 0 0,0-1 0,-1 1 0,1 0 1,-1-1-1,-1 1 0,0 0 0,0 0 1,0 0-1,-1 1 0,-2-6-12,4 10 8,-1-1-1,1 1 1,-1-1 0,0 1 0,1-1 0,-1 1-1,0 0 1,-1 0 0,1 0 0,0 0-1,-1 1 1,1-1 0,-1 1 0,1-1-1,-1 1 1,0 0 0,1 0 0,-1 0-1,0 0 1,0 0 0,0 1 0,0-1-1,0 1 1,0 0 0,0 0 0,0 0-1,0 0 1,1 1 0,-1-1 0,0 1-1,0-1 1,0 1 0,-1 1-8,0 0-8,-1 1 1,1 0-1,0 0 1,1 0-1,-1 1 0,0-1 1,1 1-1,0 0 1,0 0-1,0 0 0,0 1 1,1-1-1,-1 1 1,1-1-1,0 1 0,0 1 8,0 1-11,0 0-1,0 0 0,1 0 0,-1 0 1,1 0-1,1 0 0,0 1 0,0-1 1,0 0-1,1 0 0,0 4 12,0-6 0,0 1 0,1-1 0,-1 1 0,1-1 0,0 0 0,1 0 0,-1 0 0,1 0 0,0 0 0,0-1 0,0 1 0,1-1 0,-1 0 0,1 0 0,0 0 0,1 0 0,-1-1 0,0 1 0,5 1 0,-5-3 8,0 0 0,0 0 0,1-1 0,-1 1 0,0-1 0,0 0 0,1-1 0,-1 1 0,1-1 0,3 0-8,-5 0 19,0 0-1,-1-1 1,1 1 0,-1-1-1,1 0 1,0 0 0,-1 0-1,1 0 1,-1 0 0,0-1-1,1 1 1,-1-1 0,0 1 0,0-1-1,0 0 1,0 0 0,0 0-1,-1 0 1,1 0 0,1-1-19,3-7 57,-1-1 1,0 1 0,0-1 0,-1 0-1,0 0 1,-1 0 0,0 0 0,-1 0-1,0-4-57,0-1 28,-1 0-1,0 0 0,-1 0 0,-1 0 0,-1 0 0,-2-11-27,3 22 19,0 0 0,0 0 1,-1 0-1,1 0 0,-1 0 0,0 1 0,-1-1 0,1 1 0,-1-1 0,0 1 0,0 0 1,-3-4-20,5 7 3,0 0 1,0 0 0,0 0 0,0 0 0,0 0 0,0 0-1,0 0 1,0 0 0,0 0 0,0 1 0,0-1 0,-1 0-1,1 1 1,0-1 0,0 0 0,-1 1 0,1 0 0,-1-1-1,1 1 1,0 0 0,-1 0 0,1 0 0,-1 0 0,1 0-1,0 0 1,-1 0 0,1 0 0,-1 0 0,1 1 0,0-1-1,-1 1 1,1-1-4,-1 1-3,0 0-1,0 0 1,1 0-1,-1 0 1,0 0-1,0 0 1,1 0-1,-1 1 1,1-1-1,-1 1 1,1-1-1,0 1 1,-1-1-1,1 1 1,0 0-1,0 0 0,0-1 1,0 1-1,0 0 1,1 0 3,-3 8 2,0-1 0,0 1 0,0 8-2,-1 4 16,3-18-38,0 0 0,0 1-1,0-1 1,1 1 0,0-1 0,0 1-1,0 0 1,0-1 0,1 1 0,-1-1-1,1 1 1,0-1 0,1 1-1,-1-1 1,1 0 0,0 0 0,1 1 22,1 0 10,0-1 1,1 0 0,-1 0-1,1-1 1,0 0 0,0 1-1,1-2 1,-1 1 0,1-1-1,-1 1 1,1-1 0,0-1-1,0 1 1,0-1 0,0 0-11,-5-1-22,1 0 1,-1 0-1,0 1 1,0-1-1,1 1 1,-1-1 0,0 1-1,0-1 1,0 1-1,1 0 1,-1-1-1,0 1 1,0 0 0,0 0-1,0 0 1,0 0-1,-1 0 1,2 1 21,-1-1-395,-1 0 1,1 0-1,-1 0 1,1 0-1,0 0 1,-1 0-1,0 0 1,1 0-1,-1 0 1,0 0-1,1 0 1,-1 1 394,0 2-5701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3:3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37 5376,'-4'4'1503,"3"-3"-1266,1-1 1,-1 1 0,1 0-1,-1-1 1,0 1 0,1-1-1,-1 1 1,0-1 0,0 1-1,0-1 1,1 1 0,-1-1 0,0 0-1,0 1 1,0-1 0,0 0-1,1 0 1,-1 0 0,0 0-1,0 0 1,0 0 0,0 0 0,0 0-1,0 0 1,0 0-238,0 15 1013,2-13-932,-1 0 0,1 0-1,-1 0 1,1-1-1,0 1 1,0 0 0,0-1-1,0 1 1,0 0 0,0-1-1,0 1 1,0-1 0,1 0-1,-1 1 1,1-1 0,-1 0-1,1 0 1,-1 0-1,1 0 1,-1 0 0,1 0-1,0 0 1,0-1 0,0 1-1,-1-1 1,1 1 0,0-1-1,0 1 1,0-1 0,0 0-1,0 0 1,0 0-1,0 0-80,-1-1 23,0 0 0,0 1-1,0-1 1,-1 0-1,1 0 1,0 1-1,-1-1 1,1 0-1,-1 0 1,1 0 0,-1 0-1,1 0 1,-1 0-1,0 0 1,1 0-1,-1 0 1,0 0-1,0 0 1,0 0 0,0 0-1,1 0 1,-1 0-1,-1 0 1,1 0-23,-1-27 440,0 24-386,0 1 1,0 0-1,0-1 1,0 1 0,0 0-1,-1 0 1,1 0-1,-1 0 1,0 0-1,0 0 1,0 0-1,-1 0-54,3 2 13,-1 0 0,0 1 0,0-1 0,1 1-1,-1-1 1,0 1 0,0-1 0,0 1 0,0-1 0,1 1-1,-1-1 1,0 1 0,0 0 0,0 0 0,0 0 0,0-1-1,0 1 1,-1 0-13,1 1 6,0-1 1,0 0-1,-1 1 0,1-1 0,0 1 1,0-1-1,0 1 0,0-1 0,0 1 0,0 0 1,0-1-1,0 1 0,0 0 0,0 0 0,1 0 1,-1 0-1,0 0 0,0 1-6,-3 4-6,0 0 0,0 1 1,1 0-1,0 0 0,1-1 0,-1 2 0,0 3 6,0 6-1,0-1 0,-1 15 1,4-27 13,0 0 1,0-1-1,0 1 0,0 0 0,1-1 0,-1 1 0,1-1 0,0 1 0,0-1 0,1 1 0,-1-1 0,1 1 0,0-1 0,-1 0 0,1 0 0,1 1-13,-1-2 23,-1-1-1,0 0 1,0 0 0,1 0 0,-1 0 0,1 0-1,-1 0 1,1 0 0,0 0 0,-1 0-1,1-1 1,0 1 0,-1-1 0,1 1 0,0-1-1,-1 0 1,1 0 0,0 1 0,0-1-1,0 0 1,-1-1 0,1 1 0,0 0-1,0 0 1,-1-1 0,1 1 0,0-1 0,-1 0-1,1 1 1,0-1 0,-1 0 0,1 0-1,1-1-22,1 0 53,0-1-1,0 0 0,0 0 1,0 0-1,-1-1 0,1 1 1,-1-1-1,0 0 0,0 0 1,0 0-1,-1 0 0,1 0 1,-1-1-1,0 1 0,0-1 1,-1 1-1,1-1 0,-1 0 1,0 0-1,0 0 0,-1 0 1,1 1-1,-1-1 0,0 0 0,0 0 1,-1 0-1,0 0 0,0 0 1,0 0-1,0 1 0,-1-1 1,1 0-1,-1 1 0,-1-1 1,1 1-1,0 0 0,-2-2-52,3 5 6,1 0 0,-1 0 0,0 0 0,1 0 0,-1 1-1,0-1 1,1 0 0,-1 0 0,0 1 0,0-1 0,0 1-1,1-1 1,-1 1 0,0-1 0,0 1 0,0-1 0,0 1 0,0 0-1,0-1 1,0 1 0,0 0 0,0 0 0,0 0 0,0 0-1,0 0 1,0 0 0,0 0 0,0 0 0,0 0 0,0 0 0,0 1-1,0-1 1,0 0 0,0 1 0,0-1 0,0 1 0,0-1-1,0 1 1,0-1 0,0 1 0,1 0 0,-1-1 0,0 2-6,-2 1 4,0 0 1,1 0 0,-1 1 0,1-1-1,0 1 1,0-1 0,0 1 0,1 0-1,-1 0 1,1 2-5,-3 7-20,1 1 1,0 1-1,1-1 1,1 0-1,1 1 1,0-1-1,0 0 1,2 1-1,1 6 20,-3-20 5,0 1 1,1 0-1,-1 0 1,1 0-1,-1 0 1,1-1-1,0 1 1,-1 0-1,1 0 1,0-1-1,0 1 1,1-1-1,-1 1 0,0-1 1,0 0-1,1 1 1,-1-1-1,1 0 1,-1 0-1,1 0 1,-1 0-1,1 0 1,0 0-1,0 0 1,-1-1-1,1 1 0,0 0 1,0-1-1,0 0 1,0 1-1,0-1 1,-1 0-1,1 0 1,0 0-1,0 0 1,0 0-1,0-1 1,0 1-1,0-1 0,-1 1 1,1-1-1,1 0-5,1-1 45,0 0-1,0-1 0,0 1 0,-1-1 1,1 0-1,-1 0 0,0 0 1,0 0-1,0-1 0,0 1 1,-1-1-1,1 0 0,-1 0 0,0 0-44,1-3 49,0 0-1,0 0 1,-1 1-1,0-1 0,0-1 1,-1 1-1,0 0 0,0 0 1,-1-1-49,0 1 36,0 0 1,0 1-1,-1-1 0,0 0 1,0 1-1,-1-1 1,0 0-1,0 1 1,-2-5-37,2 7 19,0 1 1,0-1 0,0 1 0,-1-1-1,1 1 1,-1 0 0,0 0 0,0 0 0,0 0-1,0 1 1,0-1 0,0 1 0,-1-1 0,1 1-1,-3 0-19,5 1 6,0 1 0,0-1-1,0 1 1,0 0 0,-1 0-1,1 0 1,0-1-1,0 1 1,0 0 0,0 0-1,0 1 1,0-1 0,0 0-1,0 0 1,-1 0 0,1 1-1,0-1 1,0 1 0,0-1-1,0 1 1,0-1 0,0 1-1,1-1 1,-1 1 0,0 0-1,0-1 1,0 1-1,0 0 1,1 0 0,-1 0-1,0 0 1,1 0 0,-1 0-1,1 0 1,-1 0-6,-2 5-13,0 0 0,0 0 0,1 0 1,0 1-1,-1 1 13,0 5-29,-1 1 0,2-1 1,0 1-1,-1 12 29,3-18-9,0-1 0,1 1 0,-1-1-1,1 0 1,1 1 0,-1-1 0,1 0 0,1 0-1,2 7 10,-4-12 1,0 0 0,0 0 0,0 0 0,1 0 0,-1 0 0,0 0 0,1 0 0,0 0 0,-1 0 0,1-1 0,0 1 0,0-1 0,0 0 0,0 1 0,0-1 0,0 0 0,0 0 0,0 0 0,1 0 0,-1-1 0,0 1 0,0 0 0,1-1 0,-1 0 0,1 1 0,-1-1 0,0 0 0,1 0 0,1-1-1,0 0 25,0 0 0,0 0 0,0 0 0,0-1 1,0 0-1,0 1 0,-1-1 0,1-1 1,-1 1-1,1 0 0,-1-1 0,0 0 1,0 0-1,0 0 0,0 0 0,1-3-25,1 0 76,-1-2-1,1 1 0,-2 0 1,1-1-1,-1 1 0,0-1 1,0 0-1,-1 0 0,-1 0 1,1-1-1,-1 1 0,0-2-75,-1 6 22,0 0 1,0-1-1,0 1 0,-1-1 0,1 1 0,-1-1 0,0 1 0,-1 0 1,1 0-1,-1-1 0,0 1 0,0 0 0,0 0 0,0 1 0,-1-1 1,1 0-1,-1 1 0,0-1 0,0 1 0,0 0 0,-1 0 0,1 0 1,-2 0-23,4 2 2,-1 0 0,1 1 0,0-1 0,0 0 1,-1 1-1,1-1 0,-1 1 0,1-1 1,0 1-1,-1 0 0,1-1 0,-1 1 0,1 0 1,-1 0-1,1 0 0,-1 0 0,1 0 1,-1 1-1,1-1 0,-1 0 0,1 1-2,-2 0 2,1 0 0,0 0 0,0 0 0,0 1-1,0-1 1,0 1 0,0-1 0,0 1 0,1 0-1,-1 0 1,1-1 0,-1 2-2,-3 5-13,0 0 0,1 0-1,0 0 1,0 1 0,1-1 0,-1 3 13,0 2-10,0 1 0,2 0 0,-2 8 10,3-16 3,1 0-1,0 1 0,0-1 1,0 1-1,1-1 1,0 1-1,0-1 0,2 5-2,-3-10 3,1 0 0,-1 0 0,0 0 0,1 1 0,-1-1 0,1 0 0,-1 0 0,1 0 0,-1 0 0,1 0 0,0 0 0,0 0 0,-1-1 0,1 1 0,0 0 0,0 0 0,0 0 0,0-1 0,0 1 0,0-1 0,0 1 0,0-1 0,0 1 0,0-1 0,0 1 0,0-1 0,1 0 0,-1 0 0,0 1 0,0-1 0,0 0 0,0 0 0,1 0 0,-1 0 0,0-1 0,0 1 0,0 0 0,0 0 0,1-1 0,-1 1 0,0-1 0,0 1 0,0-1 0,0 1 0,0-1-3,3-1 26,0-1 0,0 0 0,0 1 0,0-1 0,-1-1 0,1 1 0,-1-1 0,0 1 0,0-1 0,2-3-26,-1 0 56,0-1 1,-1 1-1,0 0 0,0-1 1,-1 0-1,0 0 0,-1 0-56,0 4 47,0 0-1,-1 0 0,1 0 0,-1 0 0,0 0 1,0 0-1,-1 0 0,1 0 0,-1 0 1,0 0-1,0 0 0,0 1 0,-1-1 1,1 0-1,-1 0-46,1 3 5,1 0 0,-1 1 0,1-1-1,-1 0 1,1 1 0,-1-1 0,0 0 0,1 1 0,-1-1 0,0 0 0,0 1-1,1-1 1,-1 1 0,0 0 0,0-1 0,0 1 0,1 0 0,-1-1 0,0 1 0,0 0-1,0 0 1,0 0 0,0-1 0,0 1 0,0 0 0,1 0 0,-1 1 0,0-1 0,0 0-1,-1 0-4,0 1 63,-1 0 0,1 0 0,-1 0 0,1 1 0,0-1 0,-1 1 0,1-1 0,0 1 0,0 0 0,0 0-63,-15 18-809,14-16-735,7-8-1082,7-8-201,0 1-1,6-6 2828,-14 14-824,0 1-1,0-1 1,0 1-1,0 0 1,1 0 0,-1 0-1,1 1 1,-1-1-1,1 1 1,-1 0-1,1 0 1,0 0-1,0 0 825,14 4-3882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3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72 6144,'0'-63'5317,"0"63"-5281,0-1 1,0 1-1,0 0 1,0-1-1,0 1 1,0 0-1,0 0 1,0-1-1,0 1 1,0 0-1,0 0 1,0-1-1,0 1 1,0 0-1,0 0 1,0-1-1,-1 1 1,1 0-1,0 0 1,0-1-1,0 1 1,0 0-1,0 0 1,-1-1-1,1 1 1,0 0-1,0 0 1,0 0-1,-1 0 1,1-1-1,0 1 1,0 0-1,-1 0 1,1 0-1,0 0 1,0 0-1,-1 0 1,1-1-37,-11 7 627,-10 17 1,21-23-598,-8 10 206,1 0 0,0 0 0,0 1 0,1 0 0,0 0 0,1 1 1,1-1-1,-1 4-236,3-9 65,0 0 0,1 1-1,0 0 1,0-1 0,0 1 0,1-1 0,0 1 0,0 0 0,1-1 0,0 1 0,0-1 0,1 1 0,-1-1 0,1 1 0,1-1 0,0 2-65,-2-7 25,-1 1 1,1-1-1,-1 0 0,1 1 1,0-1-1,0 0 0,0 0 1,0 0-1,0 0 0,0 1 1,0-2-1,0 1 0,0 0 1,0 0-1,1 0 0,-1 0 1,0-1-1,0 1 0,1 0 1,-1-1-1,1 0 1,-1 1-1,0-1 0,1 0 1,-1 1-1,1-1 0,-1 0 1,1 0-1,-1 0 0,1 0 1,-1-1-1,1 1 0,-1 0 1,0-1-1,1 1 0,-1-1-25,3 0 67,-1-1 0,0 0 0,0 0 0,1 0 0,-2 0 0,1 0 0,0-1 0,0 1 0,-1-1 0,1 0 0,-1 0 0,0 0 0,0 0 0,1-1-67,0-3 59,1 0-1,-1-1 0,0 1 1,-1-1-1,0 0 0,0 0 1,-1 1-1,1-1 0,-2 0 1,1 0-1,-1-1 0,-1 1 1,1 0-1,-1 0 0,-1 1 1,-1-9-59,2 14 12,1 0 0,-1 0 0,0 0 0,1 0 0,-1 1 0,0-1 0,0 0-1,0 0 1,-1 1 0,1-1 0,0 0 0,-1 1 0,1-1 0,-1 1 0,1 0 0,-1-1 0,1 1 0,-1 0 0,0 0 0,0 0 0,0 0 0,0 0 0,0 1 0,1-1 0,-1 1 0,0-1 0,-1 1 0,1-1 0,0 1 0,0 0 0,0 0 0,0 0 0,0 0 0,0 1 0,0-1 0,0 1 0,0-1 0,0 1 0,0-1 0,0 1 0,0 0-1,1 0 1,-1 0 0,0 0 0,-1 1-12,-1 1 7,1 1 0,-1 0 0,1 0 0,-1 0 0,1 0 0,0 0 0,1 1 0,-1-1 0,1 1 0,0 0 0,0 0 0,0-1 0,1 1-1,-1 1 1,1-1-7,-1 5 75,1 1-1,0-1 0,1 0 1,0 0-1,0 0 0,1 0 0,1 4-74,-2-11 10,1 0 0,-1 0-1,1 0 1,0-1-1,0 1 1,0 0 0,1-1-1,-1 1 1,0-1-1,1 1 1,0-1 0,0 0-1,-1 0 1,1 0 0,1 0-1,0 2-9,-1-4 14,-1 1 1,0 0-1,1-1 0,-1 1 0,1-1 1,-1 1-1,0-1 0,1 1 0,-1-1 1,1 0-1,-1 0 0,1 0 0,-1 0 1,1 0-1,-1 0 0,1 0 0,-1-1 1,1 1-1,-1-1 0,1 1 0,-1-1 1,0 1-1,1-1 0,-1 0 0,0 1 1,1-1-1,-1 0 0,0 0 0,0 0 1,0 0-1,0 0 0,0 0 0,1-1-14,7-8 110,-1 0-1,1-1 0,-2 1 1,0-2-1,0 1 1,5-13-110,-9 18 32,0 0-1,-1-1 1,0 1 0,0-1 0,0 0 0,-1 0 0,0 1 0,0-1 0,-1 0 0,0 0 0,0 0 0,0 0 0,-1 0 0,-1-2-32,2 7 7,-1-1-1,0 1 0,0-1 1,0 1-1,0 0 0,-1-1 1,1 1-1,0 0 1,-1 0-1,0 0 0,1 0 1,-1 0-1,0 1 0,0-1 1,0 0-1,0 1 0,-1-1 1,1 1-1,0 0 1,0 0-1,-1 0 0,1 0 1,-1 0-1,1 1 0,-2-1-6,1 0-8,0 1-1,-1 0 0,1 0 1,0 0-1,0 0 0,-1 0 1,1 1-1,0 0 0,0-1 1,0 1-1,0 0 1,0 0-1,0 1 0,0-1 1,0 1-1,0-1 0,0 1 1,1 0-1,-2 1 9,-2 3-4,0 0 0,1 1 1,0-1-1,0 1 0,1 0 0,0 1 0,0-1 1,1 0-1,-1 1 0,1 2 4,0 0-5,0 0 1,0 0-1,1 0 1,1 0-1,0 0 0,0 0 1,1 0-1,0 2 5,0-9 0,0 0-1,1 0 1,-1 0-1,1 0 1,0 0-1,0 0 1,0-1-1,0 1 1,0 0-1,1-1 1,1 3 0,-3-4 4,1-1 0,0 1 0,-1 0 1,1 0-1,0-1 0,0 1 0,0-1 1,-1 1-1,1-1 0,0 1 0,0-1 1,0 0-1,0 1 0,0-1 0,0 0 1,0 0-1,0 1 0,0-1 0,0 0 1,0 0-1,0 0 0,0 0 0,0-1 1,0 1-1,0 0 0,0 0 0,0-1 1,0 1-1,0 0 0,0-1 0,0 1 1,0-1-1,0 1 0,0-1-4,6-3 42,0-1 1,-1 0-1,0 0 0,0-1 1,0 1-1,0-1 0,-1 0 1,0-1-1,1-2-42,1-2 54,0 0 0,-1 0 0,0-1 0,0 0 0,0-6-54,-4 11 26,0 0 0,0 0 0,-1-1 0,0 1 0,0-6-27,-1 10 22,0 0 0,0 1 0,0-1 0,0 0 0,-1 0 0,0 0-1,1 0 1,-1 0 0,0 0 0,0 1 0,0-1 0,-1 0 0,1 1-1,-1-1 1,0 0-21,1 2 6,1 0 0,-1 1 0,1-1 0,-1 1 1,1-1-1,-1 1 0,0-1 0,1 1 0,-1-1 0,1 1 0,-1 0 0,0-1 0,0 1 0,1 0 0,-1 0 0,0 0 0,1-1 0,-1 1 0,0 0 0,0 0 0,1 0 1,-1 0-1,0 0 0,0 0 0,0 0-6,0 1 4,0-1 0,-1 1 0,1 0 1,0-1-1,0 1 0,-1 0 0,1 0 1,0 0-1,0 0 0,0 0 0,0 0 0,-1 1-4,-3 4-5,1 1 0,-1-1 0,1 1 0,-1 5 5,4-11 0,-5 13-17,1-1 1,0 2-1,0-1 1,2 0-1,0 1 1,0 0-1,2-1 1,-1 1 0,2 0-1,0 0 1,1 0-1,1 3 17,-1-15 7,-1 0 0,1-1 0,0 1 1,0-1-1,0 1 0,0 0 0,0-1 0,0 0 0,1 1 0,-1-1 0,1 0 0,0 0 0,0 0 0,-1 0 0,3 2-7,-3-4 14,0 1-1,0 0 0,0-1 1,1 1-1,-1-1 1,0 0-1,0 1 1,0-1-1,0 0 0,0 1 1,0-1-1,1 0 1,-1 0-1,0 0 1,0 0-1,0 0 0,1 0 1,-1-1-1,0 1 1,0 0-1,0 0 1,0-1-1,0 1 0,0-1 1,0 1-1,0-1 1,0 0-1,0 1 1,0-1-1,0 0 0,0 0 1,0 1-1,0-1 1,0 0-1,-1 0 0,1 0 1,0 0-14,3-5 39,0 1 0,-1-1 0,1 0 0,-1 0 0,0 0 0,-1 0 0,1-1 0,-1 1 0,-1-1 1,1 0-1,-1 1 0,0-2-39,0-2 73,0 1 0,-1-1 1,-1 0-1,1 0 1,-1 1-1,-1-1 0,0 1 1,-1-4-74,2 9 43,0 1 0,0 0 0,-1 0 0,1 1 0,0-1 1,-1 0-1,-2-2-43,4 4 6,0 1 0,-1 0 1,1-1-1,-1 1 0,1-1 0,0 1 1,-1 0-1,1-1 0,-1 1 1,1 0-1,-1 0 0,1-1 0,-1 1 1,0 0-1,1 0 0,-1 0 1,1 0-1,-1-1 0,1 1 0,-1 0 1,1 0-1,-1 0 0,0 0 1,1 0-1,-1 1 0,1-1 0,-1 0 1,1 0-1,-1 0 0,1 0 1,-1 1-1,1-1 0,-1 0 0,1 0 1,-1 1-1,1-1 0,-1 0 1,1 1-1,-1-1 0,1 1 0,0-1 1,-1 1-1,1-1 0,0 0 1,-1 1-1,1-1 0,0 1-6,-2 1 1,1 0 0,-1 0-1,1 0 1,0 1 0,0-1-1,0 0 1,0 0 0,0 1-1,0-1 1,1 1 0,-1-1 0,1 1-1,0-1 1,0 0 0,0 1-1,0-1 1,0 1 0,0-1-1,1 1 1,-1-1 0,1 1 0,-1-1-1,2 1 0,-2-2-2,0-1 0,0 0 0,0 1 0,1-1 0,-1 0 0,0 1 0,0-1 1,1 0-1,-1 0 0,0 1 0,0-1 0,1 0 0,-1 0 0,0 1 0,1-1 0,-1 0 0,0 0 0,1 0 0,-1 0 0,0 0 0,1 1 0,-1-1 0,1 0 0,-1 0 0,0 0 0,1 0 0,-1 0 0,1 0 0,-1 0 0,0 0 2,16-7-636,14-17-2050,-24 19 1550,12-8-1675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3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5 310 7424,'-1'-3'513,"1"2"-259,-1 0 0,1 0-1,-1 0 1,1-1-1,-1 1 1,1 0 0,0 0-1,0-1 1,0 1 0,0 0-1,0-1 1,0 1 0,0 0-1,0 0 1,0-1-1,0 1 1,1 0 0,-1 0-1,1-1 1,-1 1 0,1-1-254,0 1 1077,4 11 1008,0 2-1708,0 1 0,-1-1-1,-1 1 1,0 0 0,0 4-377,7 71 652,-8-66-383,10 286 1596,-11-234-1740,0 294 184,-1-207-330,0-144 9,2 54 29,-2-63-33,1 0 1,1 0 0,0 0 0,0-1 0,0 1 0,1-1-1,1 3 16,5 2-634,-9-11 569,0-1 0,1 0 0,-1 0 0,0 0 0,1 1 1,-1-1-1,0 0 0,1 0 0,-1 0 0,0 0 0,1 0 1,-1 0-1,0 0 0,1 1 0,-1-1 0,1 0 0,-1 0 0,0-1 1,1 1-1,-1 0 0,0 0 0,1 0 65,0-1-380,1 0 0,-1 0 0,1 0-1,-1 0 1,0 0 0,0 0 0,1-1-1,-1 1 1,0 0 0,0-1 0,0 1 0,0-2 380,11-13-4352</inkml:trace>
  <inkml:trace contextRef="#ctx0" brushRef="#br0" timeOffset="1283.42">425 643 6784,'-19'-80'4714,"19"79"-4654,0 0-1,0 0 1,-1 1-1,1-1 0,0 0 1,-1 0-1,1 0 1,-1 0-1,1 0 1,-1 0-1,1 0 0,-1 1 1,0-1-1,0 0 1,1 1-1,-1-1 0,0 0 1,0 1-1,1-1 1,-1 1-1,0-1 1,0 1-1,0-1 0,0 1 1,0 0-1,0-1 1,0 1-1,0 0 0,0 0 1,0 0-1,0 0 1,0 0-1,0 0 1,0 0-1,0 0 0,0 0 1,0 0-1,0 1 1,0-1-1,0 0 1,0 1-1,0-1 0,0 0 1,1 1-1,-1-1 1,-1 2-60,-3 0 91,0 2 1,1-1 0,-1 0-1,1 1 1,0 0 0,0 0-1,0 0 1,0 1-92,-11 15 155,2 1-1,0 0 1,2 0-1,0 2 1,1-1 0,2 1-1,0 1 1,-2 12-155,-1 14 194,2 1 0,2-1-1,1 32-193,5-57 17,1 0 0,1 0 0,0 0-1,2 0 1,2 0 0,1 4-17,-4-20 24,1 1 0,0-1 1,1 0-1,0 0 0,0 0 0,1-1 0,0 1 1,1-1-1,0 0 0,0-1 0,1 1 0,-1-1 1,2-1-1,-1 1 0,1-1 0,0 0 0,1 0-24,0-2 52,-1 1-1,1-1 0,0 0 0,1-1 0,-1 0 0,0-1 0,1 0 0,0 0 0,-1-1 0,1 0 0,0-1 0,0 0 0,9-2-51,-11 1 63,0 0-1,0-1 0,0 0 0,-1-1 1,1 1-1,0-2 0,-1 1 1,0-1-1,0 0 0,0 0 0,0-1 1,-1 0-1,0 0 0,0-1 1,0 1-1,0-1 0,-1-1-62,7-10 117,0 0 0,-1-1-1,-1 0 1,-1-1 0,0 0 0,-1 0 0,0-7-117,0-1 67,-2 0 0,0 0 0,-2-1 0,-1 1 0,-1-11-67,-2 4 7,-2-1 0,-1 1 0,-1 0 0,-2 0 0,-1 0 0,-2 1 0,-2 0 0,0 1 0,-5-6-7,5 14 17,-2 1 0,0 0 0,-1 1 0,-9-10-17,16 23 4,0 1 0,-1-1 0,0 1 0,0 1 0,-1 0 0,0 0 0,0 0 0,-1 1 0,1 1 0,-1 0 0,-6-2-4,14 6-3,-1 0 0,0 0-1,0 0 1,0 1 0,0-1 0,0 1 0,1 0 0,-1 0-1,0 0 1,0 0 0,0 1 0,0-1 0,0 1-1,0 0 1,1-1 0,-1 1 0,0 0 0,1 1-1,-2 0 4,2-1-65,0 0 0,1 0 0,-1 1 0,1-1-1,0 0 1,-1 1 0,1-1 0,0 1-1,0 0 1,0-1 0,0 1 0,0 0 0,1 0-1,-1-1 1,0 1 0,1 0 0,-1 0-1,1 0 1,0 0 0,0 0 0,-1 0 0,1 0-1,1 0 1,-1 0 0,0 0 0,0-1 0,1 1-1,-1 0 1,1 0 65,0 2-417,0 0 0,1 0 0,-1-1 1,1 1-1,0 0 0,1 1 417,18 22-4565</inkml:trace>
  <inkml:trace contextRef="#ctx0" brushRef="#br0" timeOffset="2683.074">161 140 6016,'0'-4'437,"0"-1"0,0 0 1,0 1-1,-1-1 0,0 1 1,0-1-1,0 1 0,0-1 1,-1 1-1,0 0 0,0-1 1,-1 0-438,3 4 40,0 1 0,0 0 0,-1-1 0,1 1 0,0 0 0,0-1 0,-1 1 0,1 0 0,0 0 1,-1-1-1,1 1 0,0 0 0,-1 0 0,1 0 0,-1-1 0,1 1 0,0 0 0,-1 0 0,1 0 0,-1 0 1,1 0-1,0 0 0,-1 0 0,1 0 0,-1 0 0,1 0 0,-1 0 0,1 0 0,0 0 0,-1 0-40,0 1 46,0-1 0,0 1-1,0-1 1,0 1-1,0 0 1,0 0-1,0-1 1,0 1 0,1 0-1,-1 0 1,0 1-46,-16 25 520,12-13-171,0 0 1,0 0-1,2 1 1,-1-1-1,1 10-349,-6 77 1223,7-70-978,-15 420 2225,16-322-1370,10 60-1100,-1-109 378,3 0 0,20 69-378,-19-108 112,2 0 0,1-1 0,2-1 0,1-1 0,3 0 0,1 0-112,-2-3 492,-18-32-389,0 1 0,-1 0 0,0-1 0,1 1 1,-1 0-1,0 0 0,-1-1 0,1 4-103,-1-7 4,0 0 0,0 1 0,0-1 0,0 0 0,0 1 0,0-1 0,0 0 0,0 1 0,-1-1 0,1 0 0,0 0-1,0 1 1,0-1 0,0 0 0,-1 0 0,1 1 0,0-1 0,0 0 0,0 0 0,-1 1 0,1-1 0,0 0 0,0 0 0,-1 0 0,1 1 0,0-1 0,0 0 0,-1 0 0,1 0 0,0 0 0,-1 0 0,1 0 0,0 0 0,-1 0 0,1 0 0,0 0 0,-1 0-1,1 0 1,0 0 0,-1 0 0,1 0 0,0 0 0,0 0 0,-1 0 0,1 0 0,0 0-4,-2-1 7,0 1-1,1-1 0,-1 1 1,1-1-1,-1 0 1,1 1-1,-1-1 1,1 0-1,-1-1-6,-4-3 4,1-1-1,0 0 1,1 0 0,-1 0 0,1 0 0,0-1-1,1 0 1,-1 0 0,2 0 0,-2-2-4,-5-20-1,1-1 0,1 0 1,0 2 1,-16-71-1,-5-67 0,10-7-169,5-67 169,12 142-11,5 0 0,4 0 0,8-19 11,-3 42 46,16-111-268,-29 141 558,0 45-340,0-1 1,0 1-1,0 0 0,0-1 1,0 1-1,0-1 1,0 1-1,0-1 1,0 1-1,0 0 1,-1-1-1,1 1 0,0-1 1,0 1-1,-1 0 1,1-1-1,0 1 1,0 0-1,-1-1 1,1 1-1,0 0 0,-1-1 1,1 1-1,0 0 1,-1 0-1,1 0 1,-1-1-1,1 1 1,0 0-1,-1 0 0,1 0 1,-1 0-1,1 0 1,-1 0-1,1 0 1,0 0-1,-1 0 1,1 0-1,-1 0 0,1 0 1,-1 0-1,1 0 1,-1 0-1,1 0 1,0 0-1,-1 0 1,1 1-1,-1-1 0,1 0 1,0 0-1,-1 0 1,1 1-1,0-1 1,-1 0-1,1 1 1,0-1-1,-1 0 4,-3 7-4,1-1 0,-1 0 1,1 1-1,0 0 0,0 0 0,1 0 0,0 0 1,-1 7 3,-2 14-54,0 21 54,4-40-1,-10 146 138,6 1-1,8 0 1,6-1 0,7 0 0,7 0 0,20 61-137,1-60 355,-16-60 346,-27-93-509,-1-5-85,-1-24 39,2-31-1464,-1 51 486,1 0 1,0 0-1,0 0 1,1 0-1,0 1 1,0-1-1,0 1 1,3-5 831,15-20-5413</inkml:trace>
  <inkml:trace contextRef="#ctx0" brushRef="#br0" timeOffset="3170.985">941 1056 8704,'7'-29'4109,"-6"21"-2962,1 0 0,0 0 0,0 0 0,1 0 0,0 0 0,3-6-1147,-5 21 1782,-5 71-759,-3 0 1,-8 26-1024,-8 83 209,21-165-191,-1 8-1,2 19-17,1-42-17,1 1-1,0 0 0,0-1 0,0 1 0,1-1 1,0 0-1,0 1 0,3 4 18,-4-11-62,-1 1 0,1-1 1,-1 0-1,1 0 0,-1 0 1,1 0-1,0 0 0,-1 0 0,1 0 1,0 0-1,0 0 0,0 0 0,0 0 1,0-1-1,0 1 0,0 0 0,0-1 1,0 1-1,0 0 0,0-1 0,0 0 1,1 1-1,-1-1 0,0 0 1,0 1-1,0-1 0,1 0 0,-1 0 1,0 0-1,0 0 0,1 0 0,-1 0 1,0 0-1,0-1 0,1 1 0,-1 0 1,0-1-1,0 1 0,0-1 0,0 1 1,0-1-1,0 0 0,0 1 1,1-2 61,3-1-838,-1 0 0,0-1 0,0 0 1,0 0-1,-1 0 0,0-1 1,1 1-1,-1-1 0,1-3 838,6-15-4346</inkml:trace>
  <inkml:trace contextRef="#ctx0" brushRef="#br0" timeOffset="3539.117">1267 329 10496,'-6'-12'4085,"6"12"-4037,0 0 0,0 0-1,0 0 1,0 0 0,0-1 0,0 1-1,0 0 1,0 0 0,0 0 0,0 0 0,0 0-1,0 0 1,0 0 0,0 0 0,0 0-1,0 0 1,0 0 0,0 0 0,0 0 0,0 0-1,0 0 1,0 0 0,0-1 0,0 1-1,0 0 1,-1 0 0,1 0 0,0 0-1,0 0 1,0 0 0,0 0 0,0 0 0,0 0-1,0 0 1,0 0 0,0 0 0,0 0-1,0 0 1,0 0 0,0 0 0,0 0-1,0 0 1,-1 0 0,1 0 0,0 0 0,0 0-1,0 0 1,0 0 0,0 0 0,0 0-1,0 0 1,0 0 0,0 0 0,0 0 0,0 1-1,0-1 1,0 0 0,0 0 0,0 0-1,0 0 1,0 0 0,-1 0 0,1 0-1,0 0 1,0 0-48,0 21 3128,0-9-3073,4 97 2546,5 3-2601,0-2 679,-2 7-473,-3-27-373,4 0 0,14 62 167,-21-144-361,2 0 1,-1 0-1,1 0 1,0 0 0,2 3 360,-4-9-190,0 0 1,0-1 0,0 1 0,0-1 0,1 1 0,-1-1 0,0 1 0,1-1 0,-1 0 0,1 1 0,0-1 0,-1 0 189,0-1-186,0 1 0,0-1-1,0 0 1,0 1 0,1-1 0,-1 0 0,0 0 0,0 0 0,0 0 0,0 0 0,0 0 0,0 0 0,1 0 0,-1 0 0,0 0 0,0-1-1,0 1 1,0 0 0,0-1 0,0 1 0,1-1 186,1-1-500,-1 0-1,1 0 1,-1 0-1,1 0 0,-1 0 1,0 0-1,2-2 501,18-26-4218</inkml:trace>
  <inkml:trace contextRef="#ctx0" brushRef="#br0" timeOffset="3937.381">1556 251 10368,'-11'-1'1835,"10"1"-1585,1 0 1,0 0-1,-1 0 0,1 0 1,-1 0-1,1 0 0,-1 0 1,1 0-1,-1 0 0,1 0 0,-1 0 1,1 0-1,-1 0 0,1 0 1,-1 0-1,1 0 0,-1 1 1,1-1-1,0 0 0,-1 0 1,1 1-251,-1 0 227,1 0 1,0 0-1,0 0 1,-1 0-1,1 0 1,0 0-1,0 1 1,0-1-1,1 0 1,-1 0-1,0 0 1,0 0-1,1 0 1,-1 1-228,4 21 635,-1 1 1,-1 0 0,-1 1-636,2 27 274,7 24 34,4-1-1,3 0 1,27 72-308,-22-67-975,4 33 975,-3-11-4321,-22-96 3402,0-1 0,1 1 0,0-1 0,0 1 1,0-1-1,1 0 0,1 4 919,-3-9-194,-1 0 0,0 1 1,1-1-1,-1 0 0,0 0 0,1 1 0,-1-1 1,0 0-1,1 0 0,-1 0 0,1 1 0,-1-1 1,0 0-1,1 0 0,-1 0 0,1 0 0,-1 0 1,1 0-1,-1 0 0,1 0 0,-1 0 194,0 0-15</inkml:trace>
  <inkml:trace contextRef="#ctx0" brushRef="#br0" timeOffset="4333.912">1655 1 7808,'0'1'186,"1"0"0,-1 0 0,0 0 0,0-1 1,1 1-1,-1 0 0,0 0 0,1 0 0,-1 0 0,1 0 1,-1-1-1,1 1 0,0 0 0,-1 0 0,1-1 0,0 1 1,-1 0-1,2-1-186,3 7 430,26 27 6324,23 18-6754,-17-16 3464,15 21-3464,-6 2 878,-3 3-1,-3 2 0,-3 1 1,-1 4-878,-18-33 76,-2 1 0,-1 1 1,-2 0-1,-1 1 1,-3 0-1,0 1 1,-3 0-1,-2 0 1,-1 1-1,-2-1 0,-1 1 1,-3-1-1,-1 0 1,-2 0-1,-10 35-76,-19 39-1774,-30 64 1774,64-174-114,-5 11-600,3-10 58,1 1 0,0-1 0,0 1 0,0 0 0,1-1 0,0 1 0,0 1 656,1-6-398,0 0 0,0 0-1,1 0 1,-1-1 0,0 1 0,1 0 0,-1 0 0,0 0 0,1 0 0,-1 0 0,1 0 0,-1-1 0,1 1 0,0 0 398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27:5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626 326 5760,'0'-2'328,"1"-1"0,0 1 1,0-1-1,0 1 0,0 0 1,0-1-1,0 1 0,0 0 1,1 0-1,-1 0 0,1 0 1,1-1-329,7-11 966,0 2-388,8-13 738,-17 25-1225,-1-1-1,1 1 1,-1-1 0,1 0 0,-1 0 0,1 1 0,-1-1 0,0 0-1,0 0 1,1 0 0,-1 1 0,0-1 0,0 0 0,0 0 0,0 0-1,0 0 1,0 1 0,0-1 0,0 0 0,0 0 0,0 0 0,-1 0-1,1 1 1,0-1 0,0 0 0,-1 0 0,1 0-91,-3-1 217,0 0 0,0 0-1,-1 1 1,1-1 0,0 0 0,-1 1 0,1 0 0,-1 0 0,0 0-1,0 0-216,-10-3 317,-36-12 615,0 2-1,-15-1-931,39 9 217,10 3-76,1 0 0,-1 1 0,0 0 1,0 2-1,0 0 0,0 1 0,0 0 0,1 1 0,-1 1 0,1 1 0,-15 4-141,18-3 55,-1 0-1,1 1 1,0 0-1,1 1 1,-1 0 0,1 1-1,1 0 1,-1 1-1,1 0 1,1 1-1,0 0 1,0 0-1,-5 10-54,2-1 79,2 1 0,0 0-1,1 0 1,0 1 0,2 0-1,1 0 1,1 1 0,-3 19-79,6-28 86,0 1 0,1-1 0,1 1 0,0-1 0,1 0 0,0 1 0,1-1 0,0 0 0,1 0 0,5 13-86,-1-8 189,1 0 0,1-1-1,0 0 1,1 0 0,1-1-1,1-1 1,2 3-189,-4-7 92,0-2-1,0 1 1,1-1 0,0-1-1,0 0 1,1 0 0,0-1-1,1-1 1,3 2-92,30 11 459,48 12-459,-62-21 92,22 7 78,268 91 449,-290-97-466,0-1 0,1-2 0,31 4-153,5-2 410,44-1-410,-53-8 413,36-5-413,-74 2 62,183-16 343,-178 15-375,45-4 154,42 2-184,-68 7 67,0 1 1,-1 3-1,16 5-67,148 37 166,-144-38-99,1-2 0,35-2-67,134-5 202,-121-2-165,294 1 827,-302-4-604,1-5 1,20-8-261,34-3 226,-114 16-178,0 3 1,41 3-49,87 17 77,-54-6-49,-85-9 9,1-2-1,-1-2 0,1-1 0,-1-2 1,13-3-37,182-46 109,-8 2-229,-165 38 287,46-15-167,-83 20-7,0-1-1,0-1 1,0-1 0,-1-1-1,-1-1 1,5-4 7,-3 2 23,9-8 88,7-7-111,-28 21 33,1-1 0,-1-1 0,-1 1-1,0-1 1,5-8-33,-6 6 16,0-1 0,0 0-1,-2 0 1,1-1 0,-2 0-1,0 0 1,0 0-1,-2 0 1,1-1 0,-2-1-16,0 3 13,-1 0 1,0 1-1,-1-1 0,0 0 1,-1 1-1,0-1 1,-1 1-1,-1-1 0,0 1 1,-1 0-1,-5-10-13,1 6 2,0 0 0,-1 1 0,-1 0 0,-1 1 0,0 0 0,0 0 0,-1 2 0,-1 0-1,0 0 1,-1 1 0,0 1 0,-1 0 0,0 2 0,-17-8-2,-9 1 16,-1 2-1,0 2 1,-41-5-16,-141-9 54,110 16-15,-170-18-46,213 17 2,-60-7 5,-124-10-16,9-2-85,195 25 130,-156-18-64,79-3 29,10 2 7,112 21-1,-34-4-43,0 1 1,-41 0 42,12 8-54,1 3 1,-1 4 0,-2 3 53,-21 6-13,-71 14 15,83-22-10,0-3 0,-30-2 8,-129-14-112,-10 23 96,83 4-90,79-7 111,-81 6-539,-132-4 534,247-11-1250,0 2 0,1 2 0,-1 3 0,2 2 0,-2 3 1250,29-6-1643,20-7 668,-1 0 0,1 0 0,0-1-1,-1 0 1,1 0 0,0 0 0,-6 0 975,-3-1-5109</inkml:trace>
  <inkml:trace contextRef="#ctx0" brushRef="#br0" timeOffset="1957.589">639 575 7296,'-2'0'411,"0"-1"1,0 0 0,0 0-1,1 0 1,-1 0 0,0 0-1,0 0 1,1-1-1,-1 1 1,0-1 0,1 1-412,0-1 1146,1 2-52,-4-12 2425,4 12-3488,0-1 0,0 1 0,-1 0 0,1 0 0,0-1 0,0 1 0,0 0 0,-1 0 0,1 0 0,0-1 0,0 1 0,-1 0 0,1 0 0,0 0 0,0 0 0,-1-1 0,1 1 0,0 0 0,0 0 0,-1 0 0,1 0 0,0 0-1,-1 0 1,1 0 0,0 0 0,-1 0 0,1 0 0,0 0 0,-1 0 0,1 0 0,0 0 0,0 0 0,-1 0 0,1 0 0,0 0 0,-1 1 0,1-1 0,0 0 0,0 0 0,-1 0 0,1 0 0,0 1 0,0-1 0,-1 0-1,1 0 1,0 1 0,0-1 0,0 0 0,-1 0 0,1 1 0,0-1 0,0 0 0,0 0 0,0 1-31,-11 20 259,8-13-208,-10 34 82,12-40-99,0 1 0,1 0 0,-1 0 0,1 0 0,-1 0 0,1-1 0,0 1 0,1 0 0,-1 0 0,0 0 0,1 0 0,0 2-34,-1-5 35,1 1 0,-1 0 0,1-1 0,-1 1-1,1-1 1,-1 1 0,1 0 0,-1-1 0,1 1 0,0-1 0,-1 0 0,1 1-1,0-1 1,-1 1 0,1-1 0,0 0 0,0 0 0,-1 1 0,1-1 0,0 0-1,0 0 1,-1 0 0,1 0 0,0 0 0,0 0 0,0 0 0,-1 0 0,1 0-1,0 0 1,0 0 0,-1-1 0,1 1 0,0 0-35,25-11 678,-26 11-662,5-3 40,-1 0-1,0-1 0,0 1 1,0-1-1,0 0 1,-1 0-1,1 0 0,-1 0 1,0-1-1,0 1 0,-1-1 1,1 0-1,-1 1 1,0-1-1,0 0 0,-1 0 1,1-1-56,0-3 82,0-1 0,0 0 0,-1 1 0,0-1 0,-1 0 0,0 0 0,0 0 0,-1 1 0,-1-2-82,1 6 41,0 0-1,0 1 1,-1-1 0,0 0-1,0 1 1,0-1 0,0 1-1,-1 0 1,0 0-1,-1-2-40,3 4 5,-1 0-1,0 0 1,0 0-1,0 1 1,0-1-1,0 0 0,0 1 1,0-1-1,0 1 1,0 0-1,-1 0 1,1 0-1,-1 0 1,1 0-1,-1 0 1,1 1-1,-1-1 0,1 1 1,-2 0-5,2 0 6,0 0 0,0 1 0,0-1 0,0 1 0,0-1 0,0 1 0,0 0 0,0 0 0,1 0 0,-1 0 0,0 0 0,0 0 0,1 0 0,-1 0 0,1 1 0,-1-1 0,1 1 0,0-1 0,-1 1 0,0 1-6,-3 6 35,0-1 1,0 1-1,-3 8-35,4-8 25,0 1-4,0 1-1,0 0 1,1-1 0,0 1 0,1 1 0,0-1 0,0 11-21,2-17 10,0 0 0,1-1 0,-1 1 0,1 0 0,0 0 0,0-1-1,0 1 1,1-1 0,0 2-10,-1-3 10,1-1-1,-1 1 1,1-1-1,-1 0 1,1 1-1,0-1 1,0 0 0,0 0-1,0 0 1,0 0-1,1-1 1,-1 1-1,0 0 1,1-1-1,1 1-9,-1-1 28,-1 0 1,1 0-1,-1 0 0,1 0 1,-1-1-1,1 1 0,-1-1 0,1 0 1,-1 0-1,1 1 0,0-2 0,-1 1 1,1 0-1,0-1 0,-1 1 0,1-1 1,-1 1-1,1-1 0,-1 0 1,0 0-1,1-1 0,-1 1 0,0 0 1,0-1-1,2 0-28,-2-1 18,1 1 1,-1-1-1,0 1 1,0-1 0,0 1-1,0-1 1,-1 0-1,1 0 1,-1 0-1,1 0 1,-1 0-1,0-1 1,-1 1-1,1 0 1,0 0-1,-1-1 1,0 1-1,1 0 1,-1-1 0,-1-2-19,1-1 6,-1 1 0,0-1 0,0 1 1,-1-1-1,0 1 0,0 0 0,0-1 1,-1 1-1,0 0 0,0 1 1,-1-1-1,1 0 0,-1 1 0,0 0 1,-1 0-1,1 0 0,-5-3-6,1 2 33,0 0 0,0 1 0,-1 0 0,1 1 0,-5-2-33,9 4-5,-1 0-1,1 1 1,-1 0 0,0-1-1,0 1 1,0 1 0,1-1 0,-1 1-1,0 0 1,0 0 0,0 0 0,-2 1 5,2 1-20,-1 0 0,1 0 0,0 0 1,1 1-1,-1 0 0,0 0 0,1 0 1,-1 0-1,1 1 0,0-1 0,0 1 1,1 0-1,-1 1 0,1-1 20,0-1-7,1 0-1,-1 1 1,1-1-1,0 0 1,0 1-1,1 0 1,-1-1-1,1 1 1,0 0-1,-1 0 0,2 0 1,-1 0-1,0 0 1,1 0-1,0 0 1,0 0-1,0 0 1,0 0-1,1 0 1,0 2 7,0-1 9,1-1-1,0 1 1,-1-1-1,2 0 1,-1 0 0,0 0-1,1 0 1,0 0 0,0 0-1,0-1 1,0 1 0,1-1-1,-1 0 1,1 0-1,0 0 1,0 0 0,0-1-1,0 1 1,0-1 0,1 0-1,3 1-8,0 0 40,0 0-1,1-1 1,-1 0-1,1 0 1,0 0-1,-1-1 1,1-1 0,6 0-40,-11 0 19,0 0 0,0-1 0,0 1 0,-1-1 0,1 0 0,0 0 0,-1-1 0,1 1 0,0-1 0,-1 0 0,0 1 0,1-2 1,-1 1-1,0 0 0,0-1 0,0 1 0,0-1 0,-1 0 0,1 0 0,-1 0 0,0 0 0,1-1-19,0-2 24,0 0 0,0 0-1,-1 0 1,0 0 0,0-1-1,0 1 1,-1-1 0,0-1-24,0 3 17,0 0-1,-1 0 1,0 0-1,0 0 1,-1 1 0,1-1-1,-1 0 1,0 0 0,0 0-1,-1 1 1,1-1 0,-3-3-17,-1 1 21,0 0 1,0 0 0,-1 0 0,0 1-1,0 0 1,-1 0 0,1 1 0,-1 0 0,-1 0-1,1 0 1,-1 1 0,-1 0-22,5 1-5,0 1 0,-1 1 1,1-1-1,-1 0 0,0 1 0,0 0 1,1 0-1,-1 1 0,0-1 1,0 1-1,0 0 0,1 0 0,-1 1 1,0-1-1,0 1 0,0 0 1,-3 2 4,2-1-11,1 0 1,0 1 0,0 0-1,0 0 1,1 0 0,-1 1 0,1 0-1,0 0 1,-1 0 0,2 0-1,-1 0 1,1 1 0,-1 0-1,1-1 1,-1 3 10,-5 10-37,0 1 0,1 0-1,-5 18 38,10-26-9,0-1 0,1 1 1,1 0-1,-1-1 0,1 1 0,1 0 0,0 0 0,0 0 0,1 0 9,0-7 4,-1 0-1,1 0 1,0 0-1,0 0 0,0-1 1,0 1-1,1 0 1,-1-1-1,1 1 1,-1-1-1,1 1 1,0-1-1,0 0 1,0 0-1,0 1 1,2-1-4,0 2 14,0-2 0,1 1 0,-1 0 0,1-1 0,0 0 0,0 0 1,0-1-1,0 1 0,2 0-14,4-1 24,-1 1 0,0-1-1,0-1 1,1 0 0,-1 0 0,0-1 0,1 0 0,-1-1 0,0 0 0,0-1-24,-3 1 33,-1 0 1,1-1 0,-1 0 0,0 0 0,1-1 0,-1 1 0,3-4-34,-6 5 16,0-1 0,0-1 0,0 1 0,0 0 1,0-1-1,0 1 0,-1-1 0,0 0 1,0 0-1,0 0 0,0 0 0,-1 0 0,1-2-16,1-4 22,-1 0 0,0 0 0,-1 0 0,-1-1-1,1-8-21,-1 13 10,-1 1 0,1-1 0,-1 0 0,0 0 0,-1 0 0,1 1 0,-1-1 0,0 1 0,-1-1 0,1 1 0,-3-3-10,1 2 10,-1 0 0,1 1-1,-1 0 1,0 0 0,0 0-1,-1 1 1,0 0 0,-4-3-10,6 5-6,0-1 1,0 1 0,0 0 0,0 1 0,0-1 0,0 1-1,-1 0 1,1 0 0,0 0 0,-1 1 0,1-1 0,-1 1-1,1 0 1,-1 1 0,0-1 5,-2 2-1,1 0 1,0 0-1,-1 1 0,1 0 0,0 0 1,0 0-1,0 1 0,1 0 0,-1 0 1,1 1-1,0-1 0,0 1 0,1 0 1,-1 0-1,-1 4 1,-1 0-3,2-1 1,-1 1-1,1 0 1,0 0-1,1 0 0,0 1 1,1 0-1,0 0 0,0 0 1,1 2 2,1-9-8,1 0 1,-1 0-1,1 0 0,0 0 1,0 0-1,0 0 0,0 0 1,0 0-1,1-1 1,-1 1-1,1 0 0,0 0 1,0 0-1,0 0 1,0-1-1,1 1 0,-1-1 1,1 1-1,-1-1 0,1 1 1,0-1-1,0 0 1,0 0-1,0 0 0,0 0 1,1 0-1,-1 0 0,0-1 1,1 1-1,-1-1 1,1 1-1,0-1 0,0 0 1,-1 0-1,1 0 8,5 0 15,0 1 0,0-1 0,0-1 0,0 1 0,0-2 0,0 1 0,0-1 0,0 0 0,0 0 0,0-1 0,7-2-15,-10 2 15,0 0 0,0 1-1,0-1 1,-1-1-1,1 1 1,-1-1 0,1 0-1,-1 0 1,0 0-1,0-1 1,0 1-1,0-1 1,-1 0 0,0 0-1,1 0 1,-1 0-1,-1-1 1,1 1 0,-1-1-1,0 0 1,0 0-1,0 0 1,0 0-1,-1-1-14,0 0 22,0-1-1,0 0 1,-1 0-1,0 1 1,0-1-1,0 0 1,-1 0-1,0 1 0,-1-1 1,0 0-1,0 1 1,0-1-1,0 1 1,-1 0-1,0 0 1,-1 0-1,1 0 0,-2 0-21,0-1 13,0 1 0,-1 0 0,0 0 0,0 1 0,-1-1 0,-2-1-13,1 1 2,6 4-1,-1 0 0,1 0-1,-1 0 1,0 1 0,1-1-1,-1 1 1,0-1-1,0 1 1,0 0 0,0 0-1,0 0 1,0 0 0,0 1-1,-1-1 1,1 1-1,0 0 1,-1 0-1,2 0-5,0 0-1,1 0 1,-1 0 0,0 1-1,0-1 1,0 1-1,0-1 1,1 1 0,-1 0-1,0 0 1,1 0-1,-1 0 1,0 0 0,1 0-1,-1 0 1,1 0-1,0 1 1,-1-1 0,1 0-1,0 1 1,0-1-1,0 1 1,0 0 0,0-1-1,0 1 1,0 0 0,0-1-1,1 2 6,-5 5-14,-2 6-8,0 0 1,1 1-1,0 0 0,1 0 1,1 1-1,0-1 1,1 1-1,-1 14 22,4-22-5,0 1 0,0-1-1,0 0 1,1 0 0,1 1 0,-1-1-1,1 0 1,2 2 5,-3-5 2,2 0 0,-1 0 0,0 0 0,1-1 0,0 1-1,0-1 1,1 1 0,-1-1 0,1 0 0,0 0 0,0-1 0,4 4-2,-4-5 13,-1 0 0,1 0 0,0 0 1,0 0-1,0 0 0,0-1 0,0 0 1,0 0-1,1 0 0,-1 0 0,0-1 0,0 0 1,1 0-1,-1 0 0,0 0 0,1-1 0,-1 1 1,0-1-1,0 0 0,0 0 0,1-1 1,-1 1-1,-1-1 0,1 0 0,0 0 0,0-1 1,-1 1-1,1-1 0,-1 1 0,0-1 1,0 0-1,0 0 0,0-1 0,0 1 0,-1 0 1,1-1-1,-1 0 0,0 1 0,0-1 0,0 0 1,-1 0-1,1 0 0,-1-1 0,0 1 1,0 0-1,0-4-13,-1 2 25,0-1 1,0 0 0,-1 0 0,0 1-1,0-1 1,0 1 0,-2-5-26,2 9 10,0 0 0,1-1 0,-1 1 0,0 0 0,-1-1 0,1 1 0,0 0 0,-1 0 0,1 0 0,-1 0 0,0 0 0,1 0 0,-1 1 0,0-1 0,0 0 0,0 1 0,0 0 0,0-1 0,-1 1 0,1 0 0,0 0 0,-1 0-10,0 1-3,0-1 0,-1 1 1,1 0-1,-1 0 0,1 0 0,0 0 1,-1 1-1,1 0 0,0-1 0,-1 1 1,1 0-1,0 0 0,0 1 1,0-1-1,0 1 0,0 0 0,0-1 1,0 1-1,1 0 0,-1 1 0,1-1 3,-6 5-10,0 1-1,1-1 0,0 1 0,1 1 0,0-1 0,-2 3 11,6-7-1,-2 2-17,0 1 1,0 1-1,1-1 1,-3 6 17,6-12-2,-1 1 1,1-1-1,0 0 1,-1 0 0,1 0-1,0 1 1,0-1 0,-1 0-1,1 0 1,0 1-1,0-1 1,0 0 0,1 0-1,-1 1 1,0-1-1,0 0 1,1 0 0,-1 0-1,1 0 1,-1 1-1,1-1 1,-1 0 0,1 0-1,0 0 1,0 0 0,-1 0-1,1 0 1,0 0-1,0 0 1,0-1 0,0 1-1,0 0 1,0 0 1,1-1 5,-1 1-1,1-1 1,-1 1 0,1-1 0,-1 0 0,1 0 0,-1 1 0,1-1-1,-1 0 1,1 0 0,-1-1 0,1 1 0,-1 0 0,1 0-1,-1-1 1,0 1 0,1-1 0,-1 1 0,1-1 0,-1 0-1,0 1 1,0-1 0,1 0 0,-1 0 0,0 0 0,1-1-5,3-2 16,0-1 0,-1 0 1,0 0-1,0 0 0,0 0 1,2-4-17,0-2 27,0-1 1,-1 0-1,0 0 0,0 0 1,2-13-28,-5 16 53,0-1 1,-1 1-1,0-1 1,0 0-1,-1 1 1,0-1 0,-1 0-1,-1-7-53,2 16 1,0 0 1,0 0-1,0-1 0,0 1 0,-1 0 0,1 0 1,0 0-1,-1 0 0,1 0 0,-1 0 1,1 0-1,-1 0 0,1 0 0,-1 0 1,0 0-1,1 0 0,-1 1 0,0-1 0,0 0 1,0 0-1,0 1 0,0-1 0,0 0 1,0 1-1,0-1 0,-1 0-1,1 1-2,0 0 1,0 0-1,0 0 0,1 1 0,-1-1 1,0 0-1,0 0 0,0 0 0,0 1 1,0-1-1,0 0 0,0 1 0,0-1 1,1 1-1,-1-1 0,0 1 0,0-1 1,1 1-1,-1 0 0,0-1 0,1 1 1,-1 0-1,0 0 0,1-1 0,-1 1 1,1 0-1,0 0 0,-1 0 1,1 0-1,-1 0 2,-1 3-7,-2 2 6,0-1-1,0 1 0,1-1 0,0 1 1,0 0-1,1 0 0,0 0 0,0 0 0,0 1 1,1-1-1,0 1 0,-1 5 2,2-12-5,0 1 0,0 0-1,0 0 1,0-1 0,0 1-1,0 0 1,0 0 0,0-1 0,0 1-1,0 0 1,0 0 0,0-1-1,0 1 1,1 0 0,-1 0 0,0-1-1,1 1 1,-1 0 0,0-1-1,1 1 1,-1-1 0,1 1 0,-1 0-1,1-1 1,-1 1 0,1-1-1,0 0 1,-1 1 0,1-1 0,-1 1-1,1-1 6,0 0 0,0 0-1,0 0 1,0-1-1,0 1 0,0 0 1,0 0-1,-1-1 1,1 1-1,0-1 0,0 1 1,0-1-1,-1 1 1,1-1-1,0 0 1,0 1-1,-1-1 0,1 0 1,-1 1-1,1-1 1,0 0-1,0 0 1,4-8 12,11-13 26,-1 0-1,1-5-37,-13 20 24,0 1 0,0-1 0,0 0 0,-1 0-1,0 0 1,0 0 0,-1 0 0,1-1 0,-2 1-1,1-1-23,-1 7 7,0-1-1,0 1 0,0 0 0,0-1 0,0 1 0,-1 0 1,1 0-1,0-1 0,-1 1 0,1 0 0,-1 0 0,1 0 0,-1-1 1,0 1-1,1 0-6,-1 1-6,1-1 0,-1 1 0,1-1 1,-1 1-1,1 0 0,-1-1 0,1 1 0,-1 0 1,1 0-1,-1 0 0,1-1 0,-1 1 0,1 0 1,-1 0-1,0 0 0,1 0 0,-1 0 0,1 0 1,-1 0-1,1 0 0,-1 0 0,0 0 6,-2 1 4,1 0 1,-1 0-1,1 0 0,0 0 0,-1 0 1,1 0-1,0 1 0,0-1 1,0 1-1,0 0 0,0-1 0,0 2-4,-6 6 30,0 0-1,1 1 1,0 0-1,0 0 1,-3 8-30,7-11-20,0-1 0,0 2 0,0-1 0,1 0 0,0 1 0,1-1 0,-1 1 0,2-1 0,-1 4 20,1-10-4,-1 0 0,1-1 0,0 1 0,0 0 0,0 0 0,0-1 0,0 1 0,0 0 0,0-1 0,1 1 0,-1 0 0,0 0 0,0-1 0,0 1 0,1 0 0,-1-1 0,0 1 0,1-1 0,-1 1 0,1 0 0,-1-1 0,0 1 0,1-1 0,-1 1 0,1-1 0,0 1 0,-1-1 0,1 1 0,-1-1 0,1 0 0,0 1 0,-1-1 0,1 0 0,0 0 0,-1 1 0,1-1 0,0 0 0,-1 0 0,1 0 0,0 0 0,0 0 0,-1 0 0,1 0 0,0 0 0,0 0 0,-1 0 0,1 0 0,0 0 0,-1-1 0,1 1 0,0 0 0,-1-1 0,1 1 4,3-2-3,0 0 1,0 0 0,0 0-1,0 0 1,-1-1-1,1 0 1,-1 0-1,0 0 1,2-1 2,1-5 37,1 0 0,-2 0-1,1-1 1,-1 0 0,-1 0 0,1 0 0,-2 0 0,0-1 0,0 1 0,-1-1 0,0 0-1,0-8-36,-2 17 14,0 1-12,1 0 0,-1 0 0,0 0 0,0 0 1,0 0-1,0 1 0,0-1 0,0 0 0,0 0 0,-1 0 0,1 0 1,0 0-1,0 1 0,-1-1 0,1 0 0,-1 0 0,1 0 1,0 1-1,-1-1 0,1 0 0,-1 0 0,0 1 0,1-1 0,-1 1 1,0-1-1,0 0-2,1 1 3,-1 0 0,1 0 0,-1-1 1,1 1-1,0 0 0,-1 0 0,1 0 1,-1 0-1,1 0 0,-1 0 0,1 0 1,0 0-1,-1 0 0,1 1 0,-1-1 1,1 0-1,0 0 0,-1 0 0,1 0 1,-1 0-1,1 1 0,0-1 0,-1 0 0,1 0 1,0 1-1,-1-1 0,1 1-3,-9 9 28,7-7-15,-11 12-58,1 1 0,1 0 0,1 1 1,1 0-1,-6 14 45,13-27-48,5-8-22,19-23-3881,17-17 3951,17-8-7387,-29 27 1553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3:4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58 367 6400,'10'-62'2956,"-5"43"-1877,-2-1 0,0 0-1,-2 1 1,0-1 0,-1 0 0,-1-6-1079,-2 16 605,3 10-587,-1 0-1,1 0 1,0 0-1,0 0 1,0 0-1,0 0 0,0 0 1,0 0-1,-1 0 1,1 0-1,0 0 1,0 0-1,0 0 0,0 0 1,0 0-1,-1 0 1,1 0-1,0 0 0,0 0 1,0 0-1,0 0 1,0 0-1,-1 0 1,1 0-1,0 0 0,0 0 1,0 0-1,0 0 1,0 0-1,0 0 1,-1 1-1,1-1 0,0 0 1,0 0-1,0 0 1,0 0-1,0 0-17,-1 2 99,-1 0 0,1 0 0,0 0 0,0-1 0,0 1 0,0 0 0,1 1 0,-1 0-99,-13 47 967,3 0-1,2 1 1,1 13-967,-6 158 1342,13-215-1301,-4 261 740,11 1 1,14 26-782,-13-236 120,3-1 0,16 55-120,-14-69 22,2 0 0,3-1 1,1 0-1,2-2 1,5 6-23,0-4 39,2-1 1,27 32-40,-2-13-3109,-50-59 283,-5-11-3735,0 0 3956,0 1 651,-6-17-2483</inkml:trace>
  <inkml:trace contextRef="#ctx0" brushRef="#br0" timeOffset="367.029">273 580 7552,'-1'0'212,"1"-1"1,0 1 0,-1 0-1,1 0 1,-1-1 0,1 1-1,-1 0 1,1 0-1,-1 0 1,1 0 0,-1-1-1,1 1 1,-1 0 0,1 0-1,-1 0 1,1 0-1,-1 0 1,1 0 0,-1 0-1,1 0 1,-1 1 0,1-1-1,-1 0-212,-4 12 2774,4-9-2961,-5 23 1416,1 0-1,0 21-1228,-2 5 551,5-39-394,-27 208 1204,24-162-1283,3 0 0,5 46-78,-2-85 14,1 0-1,3 7-13,-4-22 15,0 1 0,1-1 0,0 0 0,0 1 0,0-1 0,0 0-1,1 0 1,0 0 0,0-1 0,2 3-15,-2-4 14,-1-1-1,1 1 1,1 0-1,-1-1 0,0 0 1,1 0-1,-1 0 0,1 0 1,-1 0-1,1-1 0,0 1 1,0-1-1,0 0 1,0 0-1,0-1 0,0 1 1,0-1-1,0 0 0,0 0 1,0 0-1,0 0 1,0-1-1,1 0-13,11-3 14,0 0 0,0-1-1,-1-1 1,1-1 0,-1 0-14,-6 3 18,9-4-83,0-2 0,-1 0-1,9-6 66,-12 5-1435,-1 0-1,6-6 1436,22-19-7551,-23 21 3679</inkml:trace>
  <inkml:trace contextRef="#ctx0" brushRef="#br0" timeOffset="715.357">612 568 9728,'-22'-19'6032,"21"19"-4513,1 1-239,8 141 2326,-2-57-3292,30 400 508,2-179-982,-37-301 124,10 63-1075,4 7 1111,-10-55-1458,0-1 0,2 0 0,0-1 0,1 0 0,10 16 1458,-4-9-4528</inkml:trace>
  <inkml:trace contextRef="#ctx0" brushRef="#br0" timeOffset="1099.406">1008 1206 11008,'-4'36'4128,"8"12"-3200,-4 43 351,5-52 1,-1 9-576,1 11-128,-1 8-352,1 17-160,-1-16-32,1-13-32,4 13 64,-5-13-96,10 1 0,-1-10-1888,5-5-767,0-10-2337</inkml:trace>
  <inkml:trace contextRef="#ctx0" brushRef="#br0" timeOffset="1541.146">1374 498 12032,'0'-1'180,"0"1"0,0-1-1,0 1 1,0 0 0,0-1 0,0 1 0,0-1 0,0 1 0,0 0 0,0-1 0,-1 1 0,1-1 0,0 1 0,0 0 0,0-1 0,-1 1 0,1 0 0,0 0 0,0-1-1,-1 1 1,1 0 0,0-1 0,0 1 0,-1 0 0,1 0 0,0 0 0,-1-1-180,-11 1 1410,7 1-1211,1 0 0,-1 1 0,0 0 0,1 0 0,-2 1-199,-6 4 176,1 0 1,-1 1-1,1 1 0,1 0 0,-1 0 0,-3 6-176,-5 6 157,1 1 0,-9 16-157,15-21 33,1 1 0,1 1 0,0-1 1,1 2-1,2-1 0,-2 7-33,6-18 0,1 0 0,0 1 0,1-1 0,0 0-1,0 1 1,1-1 0,0 0 0,1 1 0,-1-1 0,2 1 0,-1-1 0,1 0 0,0 0 0,1 0 0,0 0-1,0 0 1,1 0 0,3 3 0,-1-1 0,1 0 0,1 0 0,0-1 0,0 0 0,1-1 0,0 0 0,1 0 0,8 5 0,15 8 2,1-2 0,17 6-2,-12-6 44,25 17-44,-36-17-14,-1 0-1,-1 2 1,-1 1 0,0 2-1,-2 0 1,17 24 14,-26-30 151,0 2 1,-2 0-1,0 1 1,-1 0 0,-1 0-1,-2 1 1,0 0-1,-1 1 1,-1 0 0,0 3-152,-5-16 240,1 0 0,-1-1 0,-1 1 0,0 0 0,0 0 0,-1 0 0,-1 0 0,-1 7-240,2-13 72,0 0-1,-1 0 0,0 1 1,1-1-1,-1-1 0,-1 1 1,1 0-1,-1 0 0,1-1 1,-1 1-1,0-1 0,0 0 1,0 0-1,-1 0 0,1-1 1,-1 1-1,0-1 0,0 1 1,1-1-1,-1-1 0,-1 1-71,-2 1 3,1-1 0,-1 0-1,0-1 1,0 0 0,0 0-1,0 0 1,0-1 0,0 0-1,-1 0 1,1-1 0,0 0-1,0 0 1,1-1 0,-1 1-1,0-2 1,0 1 0,1-1-1,-1 0 1,1 0 0,0-1-1,0 1 1,0-2 0,1 1-1,-1 0 1,1-1 0,0 0-1,0-1 1,1 1 0,-1-1-1,1 1 1,1-1 0,-1-1-1,1 1 1,0 0 0,0-1-1,-1-6-2,0-3-16,0 0 0,2-1-1,0 1 1,1-1 0,0 1-1,2-1 1,0 1 0,0-1 0,2 1-1,4-15 17,8-27-45,4 1 0,11-23 45,-14 38 8,110-317 83,-115 322-80,-2-1 1,4-28-12,-11 52 9,-1-1 0,0 1 0,-1-1 0,-1 0 0,0 1 0,-1 0 0,0-1 1,-4-8-10,5 18 4,-1 0 1,0-1-1,0 1 1,0 0-1,-1 1 1,0-1-1,0 0 1,0 1 0,-1 0-1,1-1 1,-1 1-1,0 1 1,0-1-1,0 1 1,-1-1-1,1 1-4,-3 0 13,1 0 0,-1 0 0,1 0 0,-1 1-1,0 0 1,0 0 0,0 1 0,0-1 0,0 2-1,0-1 1,-3 1-13,-6 1-123,0 0 0,0 1 0,1 1-1,-1 0 1,1 1 0,-1 1 0,1 0-1,1 1 1,-1 1 0,-8 5 123,9-4-1033,0 1 0,-10 9 1033,20-15-489,0 1 0,1-1 0,-1 1 0,1-1 0,0 1 0,0 0 0,1 0 0,-1 0 0,1 1 0,0-1 0,-1 1 489,1 16-5301</inkml:trace>
  <inkml:trace contextRef="#ctx0" brushRef="#br0" timeOffset="1913.242">1731 37 11648,'-17'-30'3733,"17"30"-3699,0-1 0,0 1 0,0 0 0,0 0-1,0 0 1,0 0 0,0-1 0,0 1 0,0 0 0,0 0 0,0 0 0,0-1 0,0 1 0,0 0 0,0 0 0,0 0-1,0-1 1,0 1 0,0 0 0,0 0 0,1 0 0,-1 0 0,0-1 0,0 1 0,0 0 0,0 0 0,0 0-1,0 0 1,1 0 0,-1 0 0,0-1 0,0 1 0,0 0 0,0 0 0,1 0 0,-1 0 0,0 0 0,0 0 0,0 0-1,1 0 1,-1 0 0,0 0 0,0 0 0,0 0 0,1 0 0,-1 0 0,0 0 0,0 0 0,0 0 0,1 0 0,-1 0-1,0 0 1,0 0 0,0 0 0,0 0 0,1 1 0,-1-1 0,0 0-34,14 4 1044,-13-4-839,6 3 183,0 1 1,0 0 0,0 0 0,-1 0-1,1 1 1,-1 0 0,0 0-1,-1 1 1,1 0 0,3 5-389,1 0 257,43 46 484,-2 3 0,-3 2 1,20 36-742,-30-33 114,-2 1 0,-3 2 0,-3 2 0,-3 1 0,15 65-114,-21-44 117,-4 2 1,-4 0-1,0 63-117,-11-81-379,-3 0 1,-4 0-1,-3 0 1,-15 58 378,1-35-1974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3:5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815 162 7936,'-10'-67'2592,"9"61"-2160,1 1 1,-1-1 0,1 0 0,1 0-1,-1 0 1,1 1 0,0-1 0,2-4-433,0-2 1242,0 6-255,1 7 224,4 11 377,-6-8-1759,-2-4 199,1 2 29,0 0 0,0 0 1,0 0-1,0 1 0,0-1 0,-1 0 0,1 0 0,-1 0 0,1 1 0,-1-1 0,0 0-57,7 93 828,-5 0 0,-4 8-828,1-45 179,0 8-84,-2 704 194,4-677-506,4 0 0,5 0 0,10 41 217,-13-108-1706,7 21 1706,4 0-4325,-13-34-219</inkml:trace>
  <inkml:trace contextRef="#ctx0" brushRef="#br0" timeOffset="389.103">1404 121 11136,'-2'158'6984,"-3"3"-3311,-21 327-3483,7-152 120,17-306-340,-3 157-1083,6-151-568,1 1 0,2-1-1,8 34 1682,-10-62-647,0 0-1,1 0 1,0 0-1,0-1 1,1 2 647,0-2-1041,1-1-1,0 1 1,0-1 0,3 3 1041</inkml:trace>
  <inkml:trace contextRef="#ctx0" brushRef="#br0" timeOffset="795.515">1717 1084 14080,'21'20'5279,"24"-23"-4127,36-21-224,-42 7-384,20-7-448,16 0-64,10 5-704,-5 4-352,-13 10 512,-13 10-1504,-15 7-543,-3 7-2369</inkml:trace>
  <inkml:trace contextRef="#ctx0" brushRef="#br0" timeOffset="1138.564">3147 372 8832,'1'-37'1429,"0"17"-526,-1-1 0,-1 0 0,-1-1-903,1 21 7,0-8 431,0 1 0,0 0 0,-1 0 0,-2-3-438,4 9 129,-1 0-1,0 0 1,0 0-1,0 0 1,0 0 0,0 0-1,0 1 1,-1-1-1,1 0 1,0 1-1,-1-1 1,1 1 0,-1-1-1,0 1 1,0 0-1,1 0 1,-1 0 0,0 0-1,0 0 1,-1 0-129,-4-1 138,0 1 0,0 0 0,0 0 0,0 1-1,1 0 1,-1 0 0,0 1 0,0 0 0,0 0 0,0 1 0,1 0 0,-7 2-138,-12 5 119,1 2 0,-17 10-119,17-8 2,1 1-1,1 1 0,0 0 1,-2 5-2,13-11 0,1 1 0,1 0 0,-1 0 0,2 1 0,-1 0 0,2 0 0,-1 1-1,1 0 1,1 1 0,3-7 0,1 0 0,0 0 0,0 1 0,1-1 0,-1 1 0,1-1 0,1 1 0,-1-1 0,1 1 0,1 0 0,-1-1 0,1 1 0,1 5 0,0-4 0,1 1 0,0-1 0,1 0 0,0 0 0,0 0 0,0 0 0,1-1 0,0 1 0,1-1 0,1 1 0,27 28 21,2-1 0,39 28-21,18 16-36,4 14 100,50 64-64,-136-145 63,-1 1 0,0 0 0,-1 1 0,0 0 1,-1 1-1,-1 0 0,0 0 0,-1 0 0,-1 1 1,-1 0-1,0 0 0,0 0 0,-2 1-63,0 5 240,-1 0 0,0 0 0,-2 0 0,-1 0 0,-1 0 0,0 0 0,-2-1 0,0 1 0,-2-1 0,0-1 0,-1 1-241,3-10 115,-1 0-1,1 0 0,-2 0 0,0-1 0,0 0 0,0 0 0,-2-1 0,1 0 0,-1 0 0,0-1 0,-1 0 1,0-1-1,0 0 0,0-1 0,-1 0 0,0 0 0,0-1 0,-1-1 0,0 0 0,-3 1-113,9-4 39,0 1-1,-1-1 0,1-1 1,0 1-1,0-1 0,-1 0 1,1 0-1,0-1 0,0 0 0,-4-1-38,6 1 13,1 0-1,-1 0 1,1-1-1,-1 0 1,1 0-1,0 0 1,-1 0-1,1 0 1,0 0-1,0-1 1,1 1-1,-1-1 1,0 0-1,1 0 1,0 0-1,0 0 1,0-1-1,0 1-12,-2-6-4,0 1 0,1-1-1,0 0 1,1 0 0,0-1-1,0 1 1,1 0 0,1-1-1,-1 1 1,1-1 0,1 1 0,0-1-1,0 1 1,2-6 4,6-24-20,2 1-1,2 0 1,1 1 20,-2 4-1,184-429-9,-94 236 62,-3-25-52,-82 201-13,2-18 13,-14 47-7,-1 0-1,-1 0 1,-1-1 0,0-7 7,-2 20 2,-1 1 0,1 0 1,-1-1-1,-1 1 0,0 0 1,0 0-1,0 0 0,-1 0 1,0 0-1,-1-1-2,2 5-11,0 1 0,0 0 0,-1-1 0,1 1 0,-1 0 0,0 0 0,0 0 0,0 1 0,0-1 0,0 1 0,0-1 0,-1 1 0,1 0 0,-1 0 0,0 1 0,1-1 0,-1 1 0,0 0 0,0 0 0,0 0 0,-1 0 11,-6 0-182,1 1 0,-1 0 0,0 0 1,1 1-1,-1 1 0,1-1 0,0 2 1,-1 0-1,1 0 0,-7 3 182,3 0-864,0 1 0,1 0 0,0 0 0,0 2-1,1-1 1,0 2 0,-4 3 864,-29 37-4954,0 2 90</inkml:trace>
  <inkml:trace contextRef="#ctx0" brushRef="#br0" timeOffset="1533.444">35 2468 9728,'-11'-2'906,"-11"-2"1788,22 4-2658,0 0 1,0 0 0,0 0-1,0 0 1,0 0-1,0 0 1,0 0-1,0 0 1,0 0 0,0 0-1,0 0 1,0 0-1,0 0 1,0 0 0,0-1-1,0 1 1,0 0-1,0 0 1,0 0-1,0 0 1,0 0 0,0 0-1,0 0 1,0 0-1,-1 0 1,1 0 0,0 0-1,0 0 1,0 0-1,0 0 1,0 0-1,0 0 1,0 0 0,0 0-1,0 0 1,0 0-1,0 0 1,0 0 0,0 0-1,0 0 1,0 0-1,0 0 1,0 0-1,0 0-36,13-1 1628,20 2 683,15 4-2311,-11-1 942,18-2-942,64-5 1047,-1-6 0,4-5-1047,242-46 1293,-84 10-632,395-70-57,5 17-339,-361 65-137,160-7 59,-284 35-118,80 10-69,-74 14-873,-74 4-2824,-116-17 1883,-1 2 1,1-1 0,6 4 1813,-16-6-257,-1 0 0,1 0 0,0 0 0,-1 1 0,1-1 0,0 0 0,0 1 0,-1-1 0,1 0 0,-1 1 0,1-1 0,0 1 0,-1-1 0,1 1 0,-1 0 0,1-1 0,-1 1 0,1-1 0,-1 1 0,0 0 0,1-1 0,-1 1 0,0 0 0,0-1 0,1 1 0,-1 0 0,0 0 257,0 0-339,-1 0-1,0 0 0,1 0 0,-1 0 0,0 0 0,1 0 0,-1 0 0,0 0 0,0-1 0,0 1 1,1 0-1,-1-1 0,0 1 0,0-1 0,-1 1 340</inkml:trace>
  <inkml:trace contextRef="#ctx0" brushRef="#br0" timeOffset="2400.115">802 2994 8576,'1'-53'6581,"6"-32"-6581,-7 85 64,2-23 1269,-2 22-1243,0 0 1,0 0-1,0 0 1,0 0-1,0 0 0,0 0 1,0 0-1,-1 0 0,1 0 1,0 1-1,0-1 1,-1 0-1,1 0 0,-1 0 1,1 0-1,-1 0 1,1 0-1,-1 1 0,0-1-90,1 1 22,0 0 0,-1 0 0,1 0-1,0 0 1,0 0 0,-1 0 0,1 0-1,0 0 1,-1 0 0,1 0-1,0 0 1,0 0 0,-1 1 0,1-1-1,0 0 1,0 0 0,-1 0 0,1 1-1,0-1 1,0 0 0,0 0-1,-1 0 1,1 1 0,0-1 0,0 0-1,0 0 1,0 1-22,-9 9 213,1 1-1,1 0 1,0 1-1,-4 8-212,-9 15 270,-1 1-43,2 1 1,-10 28-228,-23 80 305,46-128-254,-18 55 149,4 2 1,2 0-1,4 1 1,3 1-1,2 19-200,7-57 49,2 0 1,2 1-1,1-1 0,2 1-49,0-14 31,0 0 0,2-1 1,0 1-1,2-1 0,1-1 0,5 8-31,-9-19 25,1 0 0,0 0 0,1-1 0,0 0 0,1-1 0,0 1 0,1-2 0,0 1 0,5 2-25,-5-5 33,0-1 1,1 1-1,0-2 1,0 0 0,1 0-1,-1-1 1,1 0-1,0-1 1,0 0-1,7 0-33,-2 0 77,1-2-1,-1 1 1,0-2-1,0 0 1,1-1-1,-1-1 0,0-1 1,0 0-1,0-1 1,-1-1-1,1-1 1,-1 0-1,0-1 0,-1 0 1,1-2-1,-2 0 1,1 0-1,0-3-76,15-12 189,-2-2 0,-1-1 0,-1-1 0,-2-1 0,0-1 1,-2-1-1,-2-1 0,-1-1 0,-1-1 0,-2-1 0,8-24-189,-13 28 45,-2 0 0,-1-1 0,-1 0 0,-2-1 1,-1 1-1,-1-1 0,-2 0 0,-2 1 0,-1-1 0,-1 0 1,-2 1-1,-1 0 0,-8-24-45,9 39-19,-2-1 0,0 1-1,-1 1 1,0-1 0,-2 1 0,0 1 0,0 0 0,-9-8 19,9 12-36,0 0 1,-1 1 0,0 1-1,0 0 1,-1 0 0,-1 1-1,1 1 1,-1 0 0,0 1-1,-13-4 36,9 4-64,1 1 0,-1 1 0,0 1 0,-1 1 0,-4-1 64,12 3-97,-1 0-1,0 0 1,0 1 0,0 0-1,0 1 1,0 0 0,1 1 0,-8 2 97,14-3-193,1-1 0,0 1 0,0-1 1,-1 1-1,1 0 0,1 0 1,-1 0-1,0 1 0,0-1 1,1 1-1,-1-1 0,0 2 193,3-3-148,-1 1 0,0-1 0,0 0 0,1 0 0,-1 1 0,1-1 0,-1 0 0,1 1 0,0-1 0,0 1 0,-1-1 0,1 0 0,0 1 0,0-1 0,0 1 0,1-1 0,-1 0 0,0 1 0,0-1 0,1 1 0,-1-1 0,1 0 0,-1 1 0,1-1 0,0 0 0,-1 0 0,1 0-1,0 1 1,0-1 0,0 0 0,0 1 148,6 3-925,-1 1 0,1-1 0,0 0-1,5 3 926,47 30-4746</inkml:trace>
  <inkml:trace contextRef="#ctx0" brushRef="#br0" timeOffset="2756.628">1797 3320 11776,'-32'3'4384,"37"-3"-3393,8 0 321,5-3-64,9-5-768,9-4-256,3-4-160,11-4 0,4 1-32,-2 2-736,2 5-288,0 5-1216,-6 7-511,-7 12-1825</inkml:trace>
  <inkml:trace contextRef="#ctx0" brushRef="#br0" timeOffset="3125.074">2715 2847 15232,'-1'0'360,"0"0"-1,0 0 1,0 0 0,0 0 0,0 0 0,1 0 0,-1 0 0,0 0 0,0 0 0,0 0 0,0 0 0,0 1 0,0-1 0,0 0 0,1 1 0,-1-1 0,-1 1-360,1-1 212,0 1 0,0 0 0,0 0 0,0 0 0,0 0 1,0 0-1,1 0 0,-1 1 0,0-1 0,0 0 0,1 1-212,-3 4-51,1 1-1,0-1 1,0 1 0,0 6 51,-1 1 424,-3 10-413,2-1-1,-2 20-10,5-33-18,1 0 1,0 0 0,0 1-1,1-1 1,1 0-1,0 0 1,2 9 17,-2-15-5,-1-1-1,1 1 1,0-1 0,0 0 0,0 0-1,0 0 1,1 0 0,-1 0 0,1 0-1,0-1 1,-1 1 0,1-1 0,0 0-1,1 0 1,-1 0 0,0 0-1,1 0 1,-1-1 0,1 1 0,-1-1 5,10 3-11,0-1 0,0 0 0,0-1 0,0 0 0,0-1 11,14 1-620,1-1 0,-1-1-1,3-2 621,-8 0-2232,-1-2 0,11-2 2232,8-6-5093</inkml:trace>
  <inkml:trace contextRef="#ctx0" brushRef="#br0" timeOffset="3126.074">3179 2804 13312,'-18'-3'4927,"13"6"-3839,5 13 480,0-4-96,0 12-480,0 12-32,-4 15-352,-1 24-128,-4 32-256,2 8-160,-2-4-32,4 12-32,5 8 64,9-8-736,3-12-352,6-16-1856,5-20-800,13-27-2111</inkml:trace>
  <inkml:trace contextRef="#ctx0" brushRef="#br0" timeOffset="3531.34">4592 1642 10368,'-66'9'3872,"61"-6"-3040,14 2 799,5-1 129,7-1-448,19 2-32,14-5-608,8-5-224,10-2-288,3-1-128,11-4 64,2 0-832,-7 5-320,-15 7-4543,-21 0-2369,-22 3 3712</inkml:trace>
  <inkml:trace contextRef="#ctx0" brushRef="#br0" timeOffset="3914.617">4646 2475 13440,'9'24'5087,"27"-16"-3967,48-11 128,-34-6-192,16-11-704,33-11-192,12-13-1024,-5-4-480,-11 5 704,-16 4-2016,-7 10-735,-19 10-1249</inkml:trace>
  <inkml:trace contextRef="#ctx0" brushRef="#br0" timeOffset="4932.244">7063 343 10240,'-57'-37'3365,"53"34"-3096,0 0-1,-1 1 1,1 0-1,-1 0 1,0 1 0,0-1-1,1 1 1,-1 0 0,0 0-1,0 1 1,0-1-1,0 1 1,0 0 0,-1 1-269,-4-1 1257,-1-3-20,11 3-1216,0-1-1,0 1 1,-1 0 0,1 0 0,0-1-1,0 1 1,0 0 0,0-1-1,0 1 1,0 0 0,0-1-1,0 1 1,0 0 0,0-1 0,0 1-1,0 0 1,0-1 0,0 1-1,1 0 1,-1 0 0,0-1-1,0 1 1,0 0 0,0-1 0,0 1-1,1 0 1,-1 0 0,0-1-1,0 1 1,0 0 0,1 0-1,-1 0 1,0-1 0,1 1 0,-1 0-1,0 0 1,0 0 0,1 0-1,-1 0 1,0-1 0,1 1-21,7-6 96,1 0 1,-1 1-1,1-1 1,1 2-1,-1-1 1,5 0-97,15-5 418,18-3-418,-11 4 352,2 1 0,-1 3 0,1 0-1,36 2-351,-54 3 174,1 1 0,-1 1 0,0 1 0,-1 0 0,1 2 0,-1 0 0,1 1 0,-2 2 0,1-1 0,1 3-174,-11-5 104,-1-1 1,-1 2 0,1-1 0,-1 1-1,0 0 1,0 0 0,0 1 0,3 5-105,-7-8 52,0 0 1,0 1 0,-1-1-1,0 0 1,0 1 0,0-1-1,0 1 1,-1 0 0,0-1-1,0 1 1,0 0 0,0 0-1,-1 0 1,0 0 0,0 0-1,0 0 1,0 0-53,-2 7 70,-1-1 0,0 0 0,0 1 0,-1-1 0,-1-1 0,0 1 0,-3 4-70,-12 19 195,-15 18-195,-6 10 24,38-56-34,-1 0-1,1 0 1,0 1-1,0 0 1,1-1-1,0 1 1,0 0 0,1 0-1,-1 4 11,2-5-5,0 0-1,0-1 1,1 1-1,-1-1 1,1 1-1,0-1 1,1 1-1,0-1 1,-1 1-1,2-1 1,-1 0-1,2 3 6,4 4-14,0 0-1,0-1 0,1 1 1,1-2-1,0 1 1,0-2-1,5 5 15,25 17-119,20 11 119,-35-25-3,0 0 5,104 77-20,-100-72 230,-2 2-1,-1 1 1,8 11-212,-30-31 96,0 0 0,0 0 1,0 1-1,0 0 0,-1 0 1,1 2-97,-3-6 29,0 0 1,-1 0 0,1 0-1,0 0 1,-1 0-1,0 0 1,1 0 0,-1 0-1,0 0 1,0 1 0,0-1-1,0 0 1,-1 0-1,1 0 1,-1 0 0,1 0-1,-1 0 1,0 0 0,1 0-1,-1 0 1,-1 1-30,0 0 29,-1 0 0,1 0 0,-1 0 0,0 0 1,0 0-1,0 0 0,0-1 0,-1 0 0,-2 2-29,-36 17 107,35-18-92,-71 30 55,-2-4 1,-32 5-71,-168 35-449,142-37-769,119-28 795,10-2-445,-1 0-1,0 1 1,1 0 0,-1 1 0,1-1 0,0 2-1,-5 2 869,13-6-437,-1 0-1,0 1 0,1-1 0,-1 0 0,1 1 1,-1-1-1,1 1 0,0 0 0,0-1 0,0 1 0,-1 0 439,2 0-625,-1 0 0,1-1 0,-1 1 0,1-1 0,0 1 0,0 0 0,0-1 0,0 1 0,0 0 624</inkml:trace>
  <inkml:trace contextRef="#ctx0" brushRef="#br0" timeOffset="5379.142">6170 2007 12160,'0'0'3978,"6"5"209,-1-3-3750,-1 1 1,1-2-1,-1 1 1,1-1-1,0 1 1,-1-1-1,5 0-437,2-1 307,1 0 0,-1 0 1,5-2-308,326-38 1339,96-9-241,94 24-707,1 23-195,-307 3-85,-188-1-134,161-2 69,-131-2-1658,54-9 1612,-85 5-1738,-26 2-193,-11 6 1872,0 0 0,0 0 1,0-1-1,0 1 0,0 0 0,0 0 1,0 0-1,0 0 0,0 0 1,0-1-1,0 1 0,0 0 0,0 0 1,0 0-1,0 0 0,0 0 0,0-1 1,0 1-1,-1 0 0,1 0 1,0 0-1,0 0 0,0 0 0,0 0 1,0 0-1,0 0 0,0-1 0,-1 1 1,1 0-1,0 0 0,0 0 1,0 0-1,0 0 0,0 0 0,-1 0 1,1 0-1,0 0 0,0 0 1,0 0-1,0 0 0,-1 0 59,-2 0-541,1-1 1,-1 1-1,0 0 0,0 0 0,0 0 1,0 0-1,0 1 0,0-1 1,0 1 540,-38 13-4864</inkml:trace>
  <inkml:trace contextRef="#ctx0" brushRef="#br0" timeOffset="5725.558">6152 2888 10240,'-22'-8'3872,"26"4"-3040,5 4 991,0-5 193,9 2-512,5 3-64,17 0-480,22-4-128,23-4-480,8-4-288,-2-4-64,-3-4-224,7 1-96,-7-1-1664,-4-1-736,-7 14-3135</inkml:trace>
  <inkml:trace contextRef="#ctx0" brushRef="#br0" timeOffset="6096.143">7303 2388 13696,'22'-13'2012,"-6"3"72,1 1 1,6-2-2085,-18 8 222,-1 1-43,-1 0-1,1 1 1,0-1 0,0 1 0,-1-1 0,1 1 0,0 1-1,0-1 1,0 0 0,0 1 0,0 0 0,0 0-179,-3 0 41,-1 0 1,1 0-1,-1 0 0,1 1 1,-1-1-1,0 0 1,1 0-1,-1 1 1,1-1-1,-1 0 0,1 1 1,-1-1-1,0 0 1,1 1-1,-1-1 1,0 0-1,1 1 0,-1-1 1,0 1-1,1-1 1,-1 1-1,0-1 1,0 1-1,0-1 1,0 1-1,1-1 0,-1 1 1,0-1-1,0 1 1,0-1-1,0 1 1,0-1-1,0 1 0,0-1 1,0 1-1,0-1 1,-1 1-1,1-1 1,0 1-42,-9 22 698,8-21-655,-18 34 893,-10 12-936,11-20 431,2 1-1,-10 23-430,20-36 109,0 1 0,1 0-1,0 0 1,2 0 0,0 0 0,1 1 0,0 2-109,2-11 20,0-1 1,0 1 0,1-1-1,0 1 1,0-1 0,1 1 0,0-1-1,1 0 1,0 0 0,0 0-1,1 0 1,0 0 0,0-1-1,1 0 1,2 4-21,3-1-76,-1 0-1,1 0 0,1-1 1,-1-1-1,2 0 0,-1 0 1,1-2-1,9 5 77,9 3-2989,1-2-1,32 9 2990,-59-20-655,0 0 0,0 0 0,-1 0-1,1-1 1,0 1 0,0-1 0,1 0 655,-2-1-1132,1 1 1,0-1-1,-1 0 1,1 0-1,-1-1 1,3-1 1131</inkml:trace>
  <inkml:trace contextRef="#ctx0" brushRef="#br0" timeOffset="6449.692">7843 2444 13056,'0'-1'357,"-1"1"0,0-1 0,1 1 0,-1-1 0,0 1 0,0 0 0,1 0 0,-1-1 0,0 1 0,0 0 0,0 0 0,1 0 1,-1 0-1,0 0 0,0 0 0,0 0 0,0 0 0,1 0 0,-1 0 0,-1 0-357,2 1 232,-1 0 0,0-1 0,0 1-1,0 0 1,1 0 0,-1 0 0,0-1 0,1 1-1,-1 0 1,1 0 0,-1 0 0,1 0 0,-1 0-1,1 0 1,0 0 0,0 0 0,-1 0-232,-15 62 1409,1 0-1,3 4-1408,-3 18 138,-10 48 43,-1 74-181,20-123-599,4 0 0,3 0 0,4 6 599,0-42-2421,11 42 2421,-12-69-943,2-1 0,0 0 0,2-1 0,0 1 0,5 8 943,-10-24-561,-1 0 0,1-1 0,-1 1 0,1 0 0,3 2 561,16 11-4560</inkml:trace>
  <inkml:trace contextRef="#ctx0" brushRef="#br0" timeOffset="7419.407">9158 1381 12800,'-14'-7'4735,"23"2"-3679,14 5 480,-5 0-64,9 0-704,13-3-160,22-1-384,19 4-96,3 4-64,1-1-128,-14 5 32,-8 8-1952,-15 8-896,-12 12-2975</inkml:trace>
  <inkml:trace contextRef="#ctx0" brushRef="#br0" timeOffset="7754.038">9135 2028 12672,'-21'35'4735,"29"-19"-3679,23 4 256,-8-16-128,17-4-704,26-7-96,20-5-1024,2 0-448,-2 0 544,-16 4-2368,-7 11-863,-9 9-769</inkml:trace>
  <inkml:trace contextRef="#ctx0" brushRef="#br0" timeOffset="8140.48">10130 1639 12032,'-93'8'4479,"80"-8"-3487,-5 4 768,18-1 128,9 6-768,9-1-224,21 4-480,19 0-192,14 0-128,3 0-96,15-5 96,8 1-224,-14 1-32,-8-2-1216,-13 1-512,-19-4-1504,-13 4-671,-17-4-577</inkml:trace>
  <inkml:trace contextRef="#ctx0" brushRef="#br0" timeOffset="10390.601">11606 1005 9216,'8'-38'1397,"-3"18"-382,-1-1 0,-1 0 0,-1-11-1015,-1 27 56,-1-1 347,0 0 0,0-1 0,0 1-1,0 0 1,-1 0 0,0-1-403,1 6 112,-1 0 0,1 0 0,0 0 0,-1 0 0,1 0 0,-1-1 0,1 1 0,-1 0 0,1 0 0,-1 0 0,0 0 0,1 0 1,-1 0-1,0 1 0,0-1 0,0 0 0,0 0 0,0 1 0,0-1 0,0 0 0,0 1 0,0-1 0,0 1 0,0-1 0,0 1 0,0 0 0,-1-1 0,1 1 0,0 0 0,0 0 0,0 0 1,-1 0-1,1 0 0,0 0 0,-1 0-112,-4 1 154,0 1-1,0 0 1,0 0 0,0 0 0,1 1 0,-1 0 0,1 0-1,-1 0 1,1 0 0,0 1 0,0 0 0,1 0 0,-2 2-154,-34 32 273,2 1 1,1 2-1,2 2 1,2 1-1,2 2 1,2 1-1,-5 14-273,-120 253 810,116-220-548,3 1 0,-7 41-262,33-97 76,1 0 0,1 1 1,3-1-1,0 10-76,4-19 109,1-1-1,1 1 1,1-1-1,2 0 1,7 24-109,-7-35 47,2 1 0,0-1 1,1-1-1,0 1 0,2-1 1,0-1-1,1 0 0,0 0 1,1-1-1,1-1 1,1 0-1,0 0 0,6 3-47,-7-7 29,1 0-1,0-1 0,0 0 0,1-1 1,0-1-1,0-1 0,1 0 1,0-1-1,0 0 0,0-1 0,0-1 1,1-1-1,0 0 0,-1-1 1,11-1-29,-7-1 26,-1-1 0,0-1 0,1-1 1,-2 0-1,1-1 0,0-2 1,-1 1-1,0-2 0,-1-1 1,0 0-1,0-1 0,-1 0 1,0-2-1,-1 0 0,10-10-26,-1-3 49,-2-1 0,0-1 0,-2-1 0,-1-1 1,-1 0-1,3-11-49,4-12 61,-2-1 1,-3-1 0,5-24-62,-3-5 4,-4-1-1,-3-1 1,-4 0-1,-3-1 1,-5 0-1,-6-79-3,-2 100-52,-3 1-1,-2 0 1,-5-3 52,5 28-24,-1 1 0,-3 0 0,0 1 0,-3 1 0,-9-14 24,18 37-8,0-1 0,-1 2 0,0-1 0,-1 1 0,0 0 0,-1 1 0,-1 0 8,5 6-15,1 0 0,-1 0 0,0 1 0,0 0 0,0 0 0,-1 1 0,1 0 0,-1 0 0,0 1 0,1 0 0,-1 0 0,0 1 1,-5-1 13,10 2-76,-1-1 0,0 1 0,0 0 0,0 1 0,1-1 0,-1 1 0,0-1 0,0 1 0,1 0 0,-1 1-1,0-1 1,1 0 0,-1 1 0,1 0 0,0 0 0,0 0 0,0 0 0,0 1 0,0-1 0,0 1 0,0 0-1,1 0 1,-1-1 0,1 2 0,0-1 0,0 0 0,0 0 0,0 1 0,1-1 0,-1 2 77,-3 11-828,0-1 0,1 1 0,1 0 0,1 0 1,0 0-1,1 14 828,-1 70-5941</inkml:trace>
  <inkml:trace contextRef="#ctx0" brushRef="#br0" timeOffset="10781.848">12168 2198 16000,'-5'-15'5983,"1"6"-4671,-5 6 0,4 6-288,-8 6-736,-5 3-64,-8 7-320,-1 5 0,0 0 32,9-1-608,5-2-256,4-2-1024,9-4-352,4 2-1407,19-10-577,-1-10-128</inkml:trace>
  <inkml:trace contextRef="#ctx0" brushRef="#br0" timeOffset="11122.433">12421 925 12544,'-39'-8'4122,"39"8"-4085,0 0 0,-1 0-1,1 0 1,0 0 0,0 0 0,0 0-1,0 0 1,-1 0 0,1 0-1,0 0 1,0 0 0,0 1 0,0-1-1,-1 0 1,1 0 0,0 0 0,0 0-1,0 0 1,0 0 0,0 0 0,-1 0-1,1 1 1,0-1 0,0 0-1,0 0 1,0 0 0,0 0 0,0 0-1,0 1 1,0-1 0,0 0 0,0 0-1,0 0 1,-1 0 0,1 1 0,0-1-1,0 0-36,2 9 842,6 5 616,-6-11-1088,0 0 0,1 0 1,-1 0-1,1-1 0,-1 1 0,1-1 1,0 0-1,0 0 0,0 0 1,1 0-1,2 1-370,3 1 228,0-1 0,0 0 0,9 2-228,7-1 61,0-2 0,1 0 0,-1-2 0,0 0 1,0-2-1,0-1-61,68-2 177,-88 5-123,1 0 0,-1 0 0,1 1 0,-1 0 0,1 0 0,-1 0 1,1 1-1,-1 0 0,1 0-54,-4-1 39,0 0 1,0 1 0,1-1-1,-1 1 1,0-1 0,0 1-1,-1 0 1,1 0 0,0 0-1,0 0 1,-1 0 0,1 0-1,-1 0 1,0 0 0,0 0-1,0 1 1,0-1 0,0 1-1,0-1 1,0 2-40,0 2 59,0 1 1,-1-1-1,1 0 1,-1 1-1,-1-1 1,1 0-1,-2 4-59,-11 49 234,-71 218 10,31-107-1063,-3 43 819,-2 70-4592,44-219 2298</inkml:trace>
  <inkml:trace contextRef="#ctx0" brushRef="#br0" timeOffset="11479.648">13318 1135 14720,'20'-5'4815,"-20"5"-4727,1 0-1,-1 0 0,1 0 1,-1 0-1,1 0 0,-1 0 0,0 0 1,1 0-1,-1 0 0,1 0 1,-1 0-1,0 1 0,1-1 1,-1 0-1,0 0 0,1 0 0,-1 1 1,1-1-1,-1 0 0,0 0 1,0 1-1,1-1 0,-1 0 0,0 1 1,0-1-1,1 0 0,-1 1 1,0-1-1,0 1 0,0-1 0,1 0 1,-1 1-1,0-1 0,0 1 1,0-1-1,0 0 0,0 1 1,0-1-1,0 1 0,0-1 0,0 1 1,0-1-1,0 1-87,0 0 187,0 1 0,0-1 1,-1 1-1,1-1 0,0 1 0,-1-1 1,1 0-1,-1 1 0,1-1 0,-1 1 1,0-1-188,-7 8 140,-1 0 1,0-1-1,0-1 1,0 1-1,-1-1 0,-9 4-140,-6 6 43,6-5-61,2 1 0,0 0 0,0 2 0,1 0 1,-1 3 17,12-12-15,0 1 0,0-1 0,1 1 0,-1 1-1,2-1 1,-1 0 0,1 1 0,0 0 0,1-1 0,0 1 0,0 0 0,1 0 0,-1 1 0,2-1 0,-1 5 15,2 0-4,0 1 0,1-1 1,1 1-1,0-1 0,0 0 0,2 0 0,-1-1 0,2 1 0,-1-1 0,2 0 0,4 6 4,15 22-10,3-2 1,22 24 9,-13-18-2,-24-25 80,0 1-1,-2 0 1,0 0 0,-1 1-1,-1 1 1,-1 0 0,-1 0-1,-1 1 1,2 10-78,-7-24 118,-1 1 0,1-1 0,-1 1 0,-1-1-1,0 1 1,0-1 0,-1 1 0,-2 8-118,2-14 23,0 0-1,0 0 0,0 0 1,-1 0-1,0 0 1,0 0-1,0 0 1,0-1-1,0 1 0,-1-1 1,0 1-1,1-1 1,-1 0-1,-1 0 1,1 0-1,0 0 1,-1-1-1,1 0 0,-1 1 1,-3 0-23,-8 3-134,-1-1 1,1-1 0,-1 0-1,1-1 1,-1-1 0,0-1 0,0 0-1,0-1 1,0-1 0,0 0-1,0-1 1,-13-3 133,22 3-432,-1 0 1,0 0-1,1-1 0,-1 0 1,1-1-1,0 1 0,0-1 1,0-1-1,1 1 1,-1-1-1,1 0 0,0-1 1,1 0-1,-1 1 0,0-2 432,-10-22-5759</inkml:trace>
  <inkml:trace contextRef="#ctx0" brushRef="#br0" timeOffset="11849.082">13354 973 15616,'26'17'5887,"-3"-5"-4575,13 15-32,-14-15-256,19 4-736,25-5-64,10-2-160,-1-6-64,-12 1 32,-13-4-32,-11-4 0,-8-4-1056,-8 1-480,-10-1-992,-13-1-352,-9 2-2751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4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8704,'2'3'385,"8"10"908,0 0 0,1 0 0,10 8-1293,-15-16 90,0 0 1,1 0-1,-1-1 0,1 0 1,0-1-1,1 1 0,-1-1 1,1-1-1,4 2-90,20 3 316,-1-1-1,2-2 1,-1-1-1,0-1 1,1-2 0,11-2-316,68-8 693,19-8-693,-83 11 85,291-37 576,-170 29-309,6 8-352,317 15 93,-283-2-101,143-3 222,125-24-214,6-29 195,4-18 125,441-48-131,-608 94-88,237 17-101,-14 47-246,-366-25-351,-44-7-1850,1-6-1,1-6 0,80-14 2448,-18-10-3696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4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28 778 10368,'-27'3'3936,"31"1"-3040,19 4 799,-5-8 129,13-3-800,26-6-224,38-3-288,7 0-96,4 0-224,20 1-64,3 7 0,-13 4-160,-19 7-32,-16 5-1536,-17 5-608,-12 7-3327</inkml:trace>
  <inkml:trace contextRef="#ctx0" brushRef="#br0" timeOffset="368.315">1183 71 12672,'-46'-16'4122,"45"16"-4029,0 0 0,0 0 0,0 0-1,0-1 1,0 1 0,1 0 0,-1 0 0,0 0 0,0 0-1,0 1 1,0-1 0,0 0 0,0 0 0,1 0 0,-1 1-1,0-1 1,-1 1-93,2-1 20,0 0 0,0 0 0,0 0 0,0 0 0,0 0 0,0 0 0,0 0-1,-1 0 1,1 1 0,0-1 0,0 0 0,0 0 0,0 0 0,0 0 0,0 0 0,0 0 0,0 1 0,0-1-1,0 0 1,0 0 0,0 0 0,0 0 0,0 1 0,0-1 0,0 0 0,0 0 0,0 0 0,0 0 0,0 0-1,0 1 1,0-1 0,0 0 0,0 0 0,0 0 0,0 0 0,0 0 0,0 1 0,0-1 0,0 0 0,0 0-1,0 0 1,0 0 0,1 0 0,-1 0 0,0 0 0,0 1 0,0-1 0,0 0 0,0 0 0,0 0 0,1 0-1,-1 0-19,8 2 346,-1 0-1,1-1 0,0 0 0,0 0 0,0-1 0,1 1 0,1-2-345,167-9 1076,-25 1-843,-113 8-119,0 2-1,34 6-113,-53-4 96,-1 0 0,0 2-1,3 1-95,-15-4 46,-1 1 0,0-1-1,0 1 1,0 0 0,0 1-1,0-1 1,-1 1 0,1 1-1,-1-1 1,0 1 0,0 0-46,0 1 54,0 1 1,-1 0 0,0 0 0,0 0 0,0 1 0,-1-1 0,0 1 0,-1-1 0,2 8-55,0 4 123,-1 1 0,0 0 1,-1 11-124,-2 9 69,-2 1 1,-1 0 0,-2-1 0,-2 0-1,-2 3-69,-15 48-12,-22 53 12,-11 7 25,-13 34-1497,52-127-2831,1 8 4303,14-53-1242,0-1-1,2 1 1,-1 0 1242,5 28-5088</inkml:trace>
  <inkml:trace contextRef="#ctx0" brushRef="#br0" timeOffset="737.422">2601 71 13184,'27'-29'4287,"-26"29"-4211,-1-1-1,0 1 0,0 0 1,1-1-1,-1 1 0,0 0 1,1-1-1,-1 1 0,0 0 1,1 0-1,-1-1 0,0 1 1,1 0-1,-1 0 0,0 0 1,1-1-1,-1 1 1,1 0-1,-1 0 0,0 0 1,1 0-1,-1 0 0,1 0 1,-1 0-1,1 0 0,-1 0 1,1 0-76,-5 9 1427,-8 4-1313,-1 0-1,0-1 1,0-1 0,-2 0 0,-12 8-114,9-7 3,1 0 0,0 2 0,1 0 0,-3 4-3,13-11 3,0 0 0,1 0 0,-1 0 0,2 1 0,-1 0 0,1 0 0,0 0 0,-2 8-3,4-9-8,0 0-1,1-1 1,0 1 0,0 0 0,1 0 0,-1-1-1,2 1 1,-1 0 0,1 0 0,0-1 0,0 1-1,1 3 9,3 5-20,0 0-1,1 0 1,1-1 0,0 0-1,1 0 1,1 0-1,4 5 21,1-1-10,1-1 1,0 0-1,2-1 0,0-1 0,1 0 10,-16-14 2,155 128 1,-109-86 267,-2 3-1,4 8-269,-27-29 401,-1 2 0,-2 0 1,0 2-1,-2 0 0,12 26-401,-28-50 93,0 1 0,0-1 0,0 0 0,-1 1 0,0-1 1,0 1-1,0 0 0,0 0 0,-1-1 0,0 1 0,-1 3-93,1-6 41,-1 1 1,0 0-1,0-1 0,-1 1 0,1-1 0,-1 1 0,1-1 0,-1 1 0,0-1 0,-1 0 0,1 0 0,0 0 0,-1 0 0,0-1 0,1 1 0,-1-1 0,-2 2-41,-8 5 42,0-1-1,-1-1 1,0 0-1,0 0 1,0-1-1,-1-1 1,0-1 0,-4 1-42,-20 3-28,0-2 1,-29 1 27,34-4-386,1-2 0,-1-1 1,0-2-1,-24-5 386,43 4-501,1 0-1,-1-1 1,1-1-1,0 0 1,-5-4 501,10 5-552,1-1 0,0 0 0,0-1 1,1 1-1,-1-1 0,1-1 1,1 1-1,-6-7 552,3 1-1758,1 0 0,0-1 0,-1-4 1758,9 16-27</inkml:trace>
  <inkml:trace contextRef="#ctx0" brushRef="#br0" timeOffset="1102.922">2449 12 12800,'5'-12'4831,"13"12"-3775,7 5-64,-2-2-320,26 4-448,26 2-64,16 3-576,2 0-192,10 3 288,8 5-1056,5 4-319,-8 5-3233</inkml:trace>
  <inkml:trace contextRef="#ctx0" brushRef="#br0" timeOffset="1453.95">3845 127 10112,'-17'-31'3285,"17"30"-3209,-1 0 0,0 0 1,1 0-1,-1-1 0,0 1 0,0 0 0,0 0 1,0 0-1,0 0 0,0 1 0,0-1 0,0 0 1,0 0-1,-1 1 0,1-1 0,0 1 1,0-1-1,-1 1 0,1-1 0,0 1 0,-1 0 1,1-1-1,0 1 0,-1 0 0,1 0 0,0 0 1,-1 0-1,1 0 0,0 1 0,-1-1 1,1 0-1,0 1 0,-1-1 0,1 1-76,-6 2 115,1 0-1,1 0 1,-1 1-1,0 0 1,1 0-1,-3 3-114,-2 2 119,-29 23 446,2 3 1,-26 31-566,-62 84 613,102-120-433,0 2 0,2 0 0,2 2 0,1 0 0,1 1-1,2 1 1,-6 22-180,16-39 82,1-1-1,0 2 0,1-1 0,1 0 0,1 1 0,1-1 1,1 7-82,1-12 52,0 0-1,0 0 1,2 0 0,0 0 0,0-1 0,1 1 0,1-1 0,0 0 0,1-1 0,3 5-52,2 1 63,2-1 0,-1-1 0,2 0 0,0-1 1,1-1-1,0 0 0,1-1 0,1-1 0,0-1 1,0 0-1,1-1 0,0-1 0,1-1 0,0-1 0,1-1 1,-1 0-1,1-2 0,0 0 0,1-1-63,0-1 102,1 0-1,-1-2 1,1 0 0,-1-2-1,1 0 1,-1-1-1,0-2 1,0 0 0,-1-1-1,1-1 1,-2-1 0,1-1-1,-1-1 1,0-1-1,-1 0 1,0-2 0,15-13-102,-20 14 96,-1 0 0,0-1 0,-1 0 0,-1-1 0,0-1 0,-1 0 0,-1 0 0,0-1 0,-1 0 0,0 0 0,-2-1 0,0 0 0,0 0 0,-2-1 0,2-15-96,-3-3 40,-1 0 0,-2 1 0,-2-1 0,-5-32-40,5 54-47,0 1 0,-1 0 0,0 0 0,-1 0 1,-1 0-1,0 1 0,-1-1 0,0 1 1,-1 0-1,0 1 0,0 0 0,-2 0 1,-6-7 46,-15-18-284,-2 1 0,-2 1 0,-13-9 284,28 27-385,-1 1 0,0 1 0,-1 1 0,0 0 0,-1 2 0,-1 0 0,-10-2 385,-12 0-1963,42 13 1658,0-1 0,0 1 0,-1 0 0,1-1 1,0 1-1,0 1 0,0-1 0,-1 0 0,1 1 1,0 0-1,0 0 0,0 0 305,0 0-536,1 1 0,-1-1 1,1 1-1,-1 0 0,1 0 1,0 0-1,0 0 0,0 0 1,-1 2 535</inkml:trace>
  <inkml:trace contextRef="#ctx0" brushRef="#br0" timeOffset="1831.874">4942 377 11392,'-5'-12'4288,"14"0"-3329,23-7-63,-7 7-192,25-5-512,17 2-32,-1 3-1152,-3 5-543,-9 2-3297,-15 17-1408</inkml:trace>
  <inkml:trace contextRef="#ctx0" brushRef="#br0" timeOffset="2232.414">4612 935 11264,'-9'9'4224,"45"-18"-3296,25-3 159,-25 0-159,14-3-544,16-9-128,24-7-1024,-6 2-416,-3 7-3871,-15 5-1633</inkml:trace>
  <inkml:trace contextRef="#ctx0" brushRef="#br0" timeOffset="2635.566">5471 952 14848,'6'-68'5292,"-5"47"-4482,1 0 0,1 1 0,0-1 1,6-14-811,16-53 210,-12 38-166,2 1 0,14-29-44,-17 51-29,1 1 0,1 0-1,2 1 1,0 1 0,2 1-1,0 0 1,1 1 0,2 1-1,0 1 1,9-6 29,-28 25-6,0-1 11,1-1 0,0 1-1,0 1 1,0-1 0,0 0 0,3 0-5,-6 1 3,1 1 0,-1 0-1,0 0 1,1 0 0,-1 0 0,0 0 0,1 0-1,-1 0 1,1 0 0,-1 0 0,0 0 0,1 0-1,-1 0 1,1 0 0,-1 0 0,0 0 0,1 0-1,-1 1 1,0-1 0,1 0 0,-1 0 0,0 0-1,1 1 1,-1-1 0,0 0 0,1 0 0,-1 1-3,0 0 8,1 0 1,-1 0 0,1 0-1,-1 0 1,0 0 0,0 0 0,1 0-1,-1 0 1,0 0 0,0 0-1,0 0 1,0 1 0,0-1 0,-1 0-1,1 1-8,-6 31 85,-2-1-1,-11 29-84,9-28 18,0 0 1,3 1-1,-3 20-18,9-49 6,0 1-1,1 0 1,0 0 0,0 0-1,0 0 1,1 0-1,0 0 1,0-1-1,0 1 1,1 0-1,0-1 1,0 1-1,0-1 1,1 1 0,-1-1-1,1 0 1,1 0-1,-1 0 1,1-1-1,0 1 1,0-1-1,0 0 1,0 0 0,5 3-6,-4-4 16,0 1 0,0-1 1,0 0-1,0-1 1,1 1-1,-1-1 0,1 0 1,0-1-1,0 1 0,0-1 1,0 0-1,0-1 1,1 1-17,3 0 11,45 4 3,42-2-14,9 1 556,-105-4-545,35 5 440,-34-4-393,0 0 0,1 0 0,-1 0 0,0 0 0,0 0 0,0 0 0,0 1 0,0-1 0,0 1 0,0 0 0,0-1 0,0 2-58,0-1 31,-1 0 0,0-1 0,1 1 0,-1 0 0,0 0 0,0 0 0,0 0 0,-1 0 0,1 0 0,0 0 0,-1 0 0,1 1 0,-1-1 1,0 2-32,0 2-9,0 1 1,-1-1-1,0 0 1,-1 4 8,-1 14-151,2-21 129,-6 71-1686,5-51-1134,2-1 1,1 9 2841,-1-27-521,1-1 0,-1 0 0,1 0 0,0 0-1,0 0 1,0 0 0,0 1 521,15 20-4810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4:0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1422 8320,'-28'0'1267,"16"0"-316,-1-1 1,0 1-1,0-2 0,-9-2-951,42 10 5647,-1-1-4959,0 0 0,1-1 0,2-1-688,192 12 1930,35 4-1139,-171-10-1570,-1 4 0,13 7 779,26 14-4253,-38-10-811,-20-10 563</inkml:trace>
  <inkml:trace contextRef="#ctx0" brushRef="#br0" timeOffset="455.111">1640 963 9088,'11'-78'2981,"-9"69"-2514,-1 0 1,-1 0-1,0-1 0,0 1 1,-1 0-1,0 0 0,0 0 1,-2-2-468,3 10 66,0-1 0,0 1 1,-1 0-1,1 0 1,-1 0-1,1 0 0,-1 0 1,1 0-1,-1 0 1,0 0-1,1 1 0,-1-1 1,0 0-1,0 0 0,0 0 1,1 1-1,-1-1 1,0 1-1,0-1 0,0 0 1,0 1-1,0 0 1,0-1-1,0 1 0,-1-1 1,1 1-1,0 0 1,0 0-1,0 0 0,0 0 1,0 0-1,0 0 1,0 0-1,-1 0-66,-3 1 84,-1-1 0,1 1-1,0 0 1,0 1 0,0-1 0,0 1 0,0 0-1,0 1-83,-6 3 64,0 0-1,0 1 0,1 1 0,0 0 1,0 1-1,0-1 0,-6 10-63,-11 14 409,-16 25-409,35-46 60,-16 24 145,2 1 1,1 2-1,1 0 0,1 5-205,16-36 22,-35 78 644,-26 88-666,50-127 119,3 0 0,1 0 0,2 1-1,0 44-118,7-70 40,1-1 1,1 0-1,1 1 0,0-1 0,2 0 0,2 5-40,-3-15 24,0 0-1,1 0 1,0-1-1,1 1 1,0-1-1,1 0 1,-1 0-1,2 0 1,-1-1-1,1 0 1,1 0-1,4 3-23,-1-2 32,1 0-1,0-1 1,0-1 0,0 0-1,1 0 1,0-2 0,0 1-1,1-2 1,0 0 0,0 0 0,0-1-1,0-1 1,0-1 0,0 0-1,0 0 1,1-1 0,12-3-32,-2-1 40,0-1 0,0-1 0,-1-2 0,0 0 0,0-1 0,-1-2 0,-1 0 0,0-2 0,0 0 0,-1-1 0,-1-1 0,0-2 0,-1 1 0,-1-2 0,-1-1 0,7-9-40,-5 4 43,-1-1 1,-2-1-1,0 0 1,-2 0 0,0-4-44,-5 9 27,-1-1 1,-2 0-1,0 0 1,-1-1-1,-1 1 1,-1-1-1,0-3-27,-2-10 24,-2 0 0,-1-1-1,-1 1 1,-2 1-1,-2-1 1,-1-1-24,1 12-6,-1 0-1,-1 0 1,-1 1 0,-1 0-1,-1 0 1,-1 1-1,-1 1 1,-13-16 6,18 27-36,0 0-1,-1 1 1,0 1 0,-1-1-1,0 2 1,0 0 0,-1 0-1,0 1 1,0 0 0,-1 1-1,0 0 1,0 1 0,0 1-1,-1 0 1,1 1 0,-10-1 36,20 3-52,0 1-1,0 0 1,0-1 0,0 1 0,0 1 0,0-1 0,0 0 0,0 1 0,0-1 0,0 1-1,0 0 1,0 0 0,0 0 0,0 1 0,0-1 0,1 1 0,-1-1 0,0 1 0,1 0-1,0 0 1,-2 1 52,2 0-185,0 1 0,0-1-1,0 0 1,0 1 0,1-1-1,0 1 1,-1 0 0,1-1-1,0 1 1,1 0 0,-1 0-1,1 0 1,0 0-1,0-1 1,0 1 0,0 0-1,1 1 186,1 10-1216,0 0 0,1 0 1,2 4 1215,20 62-4928</inkml:trace>
  <inkml:trace contextRef="#ctx0" brushRef="#br0" timeOffset="833.947">2188 1938 13312,'0'-21'4991,"9"11"-3871,-5-7 896,1 10 160,-1-5-1344,1 3-416,-1 1-256,-4 1-64,0 2-32,-4 5-768,-1 5-224,1 2-672,-1 1-224,5 4-416,5 0-191,4 0-2433</inkml:trace>
  <inkml:trace contextRef="#ctx0" brushRef="#br0" timeOffset="1251.717">2608 574 13696,'-23'7'1372,"16"-6"-988,-1 1 0,1 1-1,0-1 1,0 1 0,-1 0 0,2 1 0,-1 0 0,0 0 0,1 0-1,0 1 1,0 0 0,0 0 0,-1 2-384,-26 33 1264,31-37-1183,1-1 0,-1 1 0,1 0 0,-1 0 0,1-1 0,0 1 0,0 0 0,0 0 0,1 0 0,-1 1 0,1-1 0,-1 0 0,1 0 0,0 0 0,0 0 0,1 0 0,-1 0 0,1 0 0,-1 0 0,1 0 0,0 0 0,1 3-81,1 0 24,0-1 0,0 1 0,0 0 1,1-1-1,0 0 0,0 0 0,0 0 1,1-1-1,4 5-24,3 0 29,1 0 1,0-1-1,0 0 0,0-1 1,1-1-1,7 2-29,22 7 203,26 5-203,7-2 230,-24-6 82,31 12-312,-68-19 103,0 1 0,-1 1 0,1 0 0,-1 1 0,-1 0 0,0 1 1,6 5-104,-14-10 62,0 1 0,-1-1-1,0 1 1,0 0 0,0 0 0,0 1 0,-1-1 0,0 1 0,0-1 0,0 1 0,-1 0 0,0 0 0,0 0 0,-1 1 0,1-1 0,-1 0 0,-1 1 0,1-1 0,-1 6-62,-2 10 101,0 0 0,-2 1 0,0-1 0,-1-1 0,-2 1-101,0 6 30,-45 157 89,-11 46-1420,46-155-4045,3 2 5346,13-70-595,-2 22-1798,3-28 2093,0 0 1,0-1-1,0 1 0,0 0 0,0 0 0,1 0 0,-1-1 1,1 1-1,-1 0 0,1 0 0,0-1 0,0 1 1,0 0 299,0-1-403,0 0 0,0 0 0,0 0 0,0 0 0,0 0 0,1 0 0,-1-1 0,0 1 1,1 0-1,-1-1 0,2 1 403</inkml:trace>
  <inkml:trace contextRef="#ctx0" brushRef="#br0" timeOffset="1606.626">3673 801 13056,'1'-4'1250,"-2"-9"2267,1 13-3441,0-1 0,0 1 0,0 0 0,0 0 1,0-1-1,0 1 0,-1 0 0,1 0 0,0 0 0,0-1 1,0 1-1,-1 0 0,1 0 0,0 0 0,0-1 0,0 1 0,-1 0 1,1 0-1,0 0 0,0 0 0,-1 0 0,1 0 0,0 0 0,0 0 1,-1-1-1,1 1 0,0 0 0,0 0 0,-1 0 0,1 0 1,0 0-1,-1 0 0,1 1 0,0-1 0,0 0 0,-1 0 0,1 0 1,0 0-1,0 0 0,-1 0 0,1 0 0,0 0 0,0 1 1,0-1-1,-1 0 0,1 0 0,0 0-76,-18 11 188,0 0-1,1 0 1,1 2 0,0 0 0,-13 15-188,22-22-36,1 0 0,1 0 0,-1 1 0,1 0 0,1 0-1,-1 0 1,1 1 0,-2 5 36,4-7-27,0-1-1,0 1 1,1 0 0,0-1-1,0 1 1,1 0-1,0 0 1,0-1-1,0 1 1,0 0-1,1 0 1,0-1-1,1 4 28,3 8-24,1 0-1,0-1 1,1 0 0,1-1-1,0 0 1,2 0-1,1 2 25,23 28-84,22 22 84,5 6 5,-40-45 204,-1 1 1,-2 0 0,0 2 0,-2 0 0,-2 1-1,9 25-209,-20-48 188,-1 0 0,0 0 0,0 0 1,-1 0-1,0 1 0,0-1 0,-1 7-188,0-12 49,-1 1 1,1-1 0,-1 1-1,0-1 1,0 0-1,-1 0 1,1 1 0,-1-1-1,0 0 1,0-1 0,0 1-1,-1 0 1,1 0-1,-1-1 1,0 0 0,0 1-1,-1-1-49,-6 6 11,0-1 0,-1 0 0,0-1 0,-1-1 0,1 1 0,-1-2 0,-1 0 0,1 0 0,-1-1-1,-7 1-10,1-1-666,0-1 0,0-1 0,0-1-1,0-1 1,0 0 0,-1-1 0,-2-2 666,11 2-1282,1-2 0,-1 1-1,1-1 1,0-1 0,-1 1 0,2-2 0,-1 0 0,0 0 0,1 0 0,0-2 1282,-37-28-4800</inkml:trace>
  <inkml:trace contextRef="#ctx0" brushRef="#br0" timeOffset="1607.626">3544 856 13056,'44'-36'4927,"-13"17"-3839,41-5-320,-37 12-320,5 0-1120,-4 4-352,23-4-1727,11 0-705,-2 8-896,2 8-256</inkml:trace>
  <inkml:trace contextRef="#ctx0" brushRef="#br0" timeOffset="1977.811">5193 115 11008,'2'-6'1014,"0"-4"1960,-5 10-1230,-4 7 102,-7 10-948,0 1 0,2 0 0,-4 8-898,-6 10 367,-36 57 817,-31 70-1184,-63 184 523,119-261-420,2 2 0,5 0 0,4 2 1,-9 75-104,24-109-227,3 1 1,2-1 0,2 1 0,3 0-1,2 0 1,3-1 0,3 0 0,8 26 226,-8-48-757,0-1 1,2-1-1,2 1 1,1-2 0,1 0-1,2 0 757,7 5-4864,8 6 4864,-33-40-106</inkml:trace>
  <inkml:trace contextRef="#ctx0" brushRef="#br0" timeOffset="2326.5">5385 765 9984,'-4'-29'3680,"4"22"-2848,0 2 608,0 5 127,0 12-575,-5 17-160,-4 22-416,-4 21-192,-1 10-128,1 2-96,4-1 96,9 1-288,0 3-96,4-4-2048,5-4-831,5-16-1569</inkml:trace>
  <inkml:trace contextRef="#ctx0" brushRef="#br0" timeOffset="2684.347">5898 736 10368,'4'-10'1184,"-1"-1"1726,-10 20-1143,-25 45-1083,2 1 1,3 1-1,0 6-684,23-53 7,-52 127 341,44-102-119,1 0 0,2 1 0,1 4-229,5-21 144,0 0-1,2 1 1,0-1 0,1 1 0,1-1-1,3 13-143,-2-17 97,2 0 1,-1 0-1,2-1 0,0 0 0,0 1 0,1-2 0,1 1 1,0-1-1,4 5-97,-8-12 25,1 0 0,0 0 0,0 0 0,0 0 0,1 0 0,0-1 0,0 0 0,0 0 0,0 0 0,0-1 0,1 0 0,0 0 0,0 0 0,0 0 0,0-1 0,0 0 0,0-1 0,0 1 0,1-1 0,-1 0 0,0-1 0,1 1 0,-1-1 0,1-1 0,-1 1 0,0-1 0,1 0 0,-1-1 0,0 1 0,0-1 0,0 0 0,5-3-25,2-1 63,0 0 0,-1-1 0,0-1 0,-1 0 0,1 0 0,-1-1 0,3-5-63,-8 8 34,0 0 0,-1 0-1,0 0 1,0-1 0,-1 0 0,0 0-1,0 0 1,0 0 0,-1-1-1,0 0 1,-1 1 0,0-1 0,2-8-34,-2-5 76,-1-1 0,-1 0 0,-1 0 0,-3-19-76,-19-89 176,10 74-380,-3 0 0,-2 0 0,-2 2 0,-11-18 204,29 69-70,1-1-92,0 0 1,-1 1-1,0-1 1,0 1-1,0-1 0,0 1 1,-1 0-1,1 0 1,-1 0-1,0 0 0,0 0 1,0 1-1,-1-1 162,4 3-76,0-1 0,-1 1-1,1 0 1,-1 0 0,1-1 0,-1 1-1,1 0 1,-1 0 0,1 0 0,-1 0-1,1 0 1,-1 0 0,0 0 0,1 0 0,-1 0-1,1 0 1,-1 0 0,1 0 0,-1 0-1,1 0 1,-1 1 0,1-1 0,-1 0-1,1 0 1,-1 1 0,1-1 0,-1 1 76,0-1-167,1 1 0,-1 0 0,0 0 0,1 0 0,-1 0 1,1 0-1,-1 0 0,1 0 0,-1 0 0,1 1 0,0-1 0,-1 0 0,1 0 1,0 1 166,-1 36-3190,5 11-916</inkml:trace>
  <inkml:trace contextRef="#ctx0" brushRef="#br0" timeOffset="3061.925">6602 1057 12032,'3'-18'1363,"-1"12"-989,-1 0-1,0 0 1,0 0-1,-1 0 1,0 0-1,0 0 1,0 0-1,-1 0 1,0 0-1,0 1 0,-1-3-373,2 6 115,-1-1 0,0 1 0,0-1 0,0 1 0,0 0 0,-1 0 0,1-1 0,-1 1 0,1 0-1,-1 0 1,0 1 0,1-1 0,-3-1-115,3 2 27,0 0-1,-1 1 1,1-1 0,-1 1-1,1-1 1,0 1 0,-1 0-1,1-1 1,-1 1 0,1 0-1,-1 0 1,0 0 0,1 0-1,-1 0 1,1 1 0,-1-1-1,1 0 1,0 1-1,-1-1 1,1 1 0,-1-1-1,1 1 1,0 0 0,-1 0-1,0 0-26,-9 6 17,0 1-1,0 0 0,1 1 1,0 0-1,1 0 1,0 1-1,-5 7-16,-1 3 15,1 0 0,1 1 0,-8 16-15,17-27 63,0-1 0,1 1-1,0 0 1,0 0-1,1 0 1,0 0 0,1 1-1,0-1 1,1 0-1,0 1 1,0-1-1,1 0 1,1 1 0,0-1-1,0 0 1,1 0-1,1 2-62,1 3 130,2 0-1,0 0 0,1 0 1,0-1-1,1 0 0,0-1 1,1 0-1,1 0 0,0-1 1,7 5-130,-12-11 60,1-1 0,0 1 0,0-1 0,1 0 0,0-1 0,0 0 0,0 0 0,0-1 0,0 0 1,1 0-1,-1-1 0,1 0 0,0-1 0,-1 0 0,1 0 0,0-1 0,0 0 0,0 0 0,0-1 0,-1 0 1,1-1-1,0 0 0,-1 0 0,1-1 0,-1 0 0,0 0 0,0-1 0,0 0 0,0-1 0,5-3-60,-9 4 27,0 1 1,0-1-1,0 0 0,0 0 0,-1 0 0,0 0 1,1-1-1,-2 0 0,1 1 0,0-1 0,-1 0 1,0 0-1,0 0 0,-1-1 0,1 1 0,-1 0 1,0-1-1,-1 1 0,1-6-27,-1-8 4,-1-1 1,-1 1-1,-1 0 1,0 0-1,-2-1-4,-7-30-231,-2 1 1,-2 1-1,-2 1 0,-5-3 231,16 34-349,-2 0-1,0 0 0,-5-5 350,9 15-340,0-1-1,-1 1 0,1 0 0,-2 0 0,1 0 1,-1 1-1,-6-4 341,10 7-241,1 1 1,-1-1 0,0 1 0,0 0 0,1 0-1,-1 0 1,-3-1 240,5 2-131,0 0 1,0 0-1,-1 0 0,1 0 1,0 0-1,0 0 0,0 0 0,0 0 1,-1 1-1,1-1 0,0 0 1,0 1-1,0-1 0,0 1 0,0-1 1,0 1-1,0 0 0,0-1 1,0 1-1,0 0 0,0 0 131,-2 3-824,0 0-1,0 0 1,1 0-1,-1 0 0,0 1 825,2-2-383</inkml:trace>
  <inkml:trace contextRef="#ctx0" brushRef="#br0" timeOffset="3750.037">7133 424 9472,'24'-98'3120,"-14"57"-2047,-7 27-563,0 0 0,2 1-1,2-8-509,-6 42-80,-3 85-316,1 3 296,5 13 100,0-94 389,-3-19-148,1 0 1,-1 0-1,-1 0 0,1 3-241,-2-10 68,1 1 1,0-1-1,0 1 0,-1-1 0,0 1 0,1-1 0,-1 1 0,0-1 0,0 0 0,0 0 1,-1 1-1,1-1 0,-1 0 0,1 0 0,-1 0 0,1 0 0,-2 0-68,-14 16 577,0 0 0,2 1 0,0 1 0,1 0 0,1 1-1,0 0 1,2 1 0,-4 12-577,-1 6 456,3 0-1,1 1 1,1 0-1,-1 23-455,8-35 77,1 0 0,1 0-1,1 1 1,2-1 0,1 0 0,1 0-1,1 0 1,2 0 0,1-1-1,1 0 1,1 0 0,2-1 0,9 18-77,-14-35 75,-1 0 0,2 0 0,-1 0 0,1-1 0,1 0 0,0 0 0,0-1 0,1 0 0,5 3-75,-9-7 59,1 0-1,0 0 1,0-1-1,1 0 0,-1 0 1,1-1-1,0 1 1,-1-1-1,1-1 1,0 0-1,0 0 0,0 0 1,0-1-1,0 1 1,0-2-1,2 1-58,2-2 70,-1 0-1,1-1 0,0 0 0,-1-1 1,0 0-1,0-1 0,0 0 1,0 0-1,-1-1 0,1 0 1,-2-1-1,1 0 0,-1 0 0,4-5-69,-1 1 90,-1-1-1,0 0 0,-1-1 0,0 0 0,-1 0 0,0-1 0,-1 0 0,-1-1 0,0 1 0,0-4-89,-1-2 73,0 0-1,-2-1 0,0 0 0,-1 1 0,-2-1 0,-1-21-72,-1 12 40,-2 0 0,-2 0 0,0 1 0,-8-19-40,-2 1 13,-3 1 0,-2 0-1,-2 2 1,-1 1-1,-26-33-12,37 56-71,-2 2-1,0 0 1,-1 1-1,0 0 1,-14-9 71,21 19-204,0 0 0,-1 0 0,0 2 0,0-1 0,0 1 0,-1 1 0,0-1 0,0 2 0,0 0 0,0 0 0,0 1 0,-3 0 204,10 1-314,0 1 0,0 0 0,-1 0 0,1 0 0,0 0 1,0 1-1,0-1 0,0 1 0,0 0 0,0 0 0,0 1 0,1-1 0,-1 1 0,0 0 0,-2 1 314,6-2-146,-1-1-1,0 1 1,1-1-1,-1 1 1,1-1 0,-1 1-1,1-1 1,-1 1-1,1 0 1,-1-1 0,1 1-1,0 0 1,-1 0 0,1-1-1,0 1 1,-1 0-1,1 0 1,0 0 0,0-1-1,0 1 1,0 0-1,0 0 1,0 0 0,0-1-1,0 1 1,0 0-1,0 0 147,1 2-499,0-1 1,0 1-1,1-1 0,-1 1 0,0-1 0,1 0 0,0 1 499,19 24-4709</inkml:trace>
  <inkml:trace contextRef="#ctx0" brushRef="#br0" timeOffset="4138.401">7441 19 11392,'0'0'139,"0"-1"0,0 0 0,0 1 0,0-1 0,0 0 0,0 1 0,0-1 0,0 0 0,0 1 1,0-1-1,0 0 0,0 1 0,1-1 0,-1 1 0,0-1 0,0 0 0,1 1 0,-1-1 0,0 1 0,1-1 0,-1 1 1,1-1-1,-1 1 0,1-1 0,-1 1 0,1 0 0,-1-1 0,1 1 0,-1 0 0,1-1 0,-1 1 0,1 0 1,0 0-1,-1-1 0,1 1 0,0 0 0,-1 0 0,1 0 0,-1 0 0,1 0 0,0 0 0,-1 0 0,1 0 1,0 0-1,-1 0 0,1 0 0,0 0 0,-1 1 0,1-1 0,-1 0 0,1 0 0,0 1 0,0-1-139,3 2 454,1 0 0,-1 1 0,0-1 0,0 1 0,1 0 0,-2 0 0,3 1-454,2 4 370,0 0 0,0 0 0,-1 1 1,0 0-1,-1 0 0,0 1 1,2 5-371,16 34 629,-3 1 0,-2 1 0,12 52-629,29 167 758,-16-6-204,1 136-554,-34-227 43,-8 11-43,-6-75 53,-4-1 1,-10 28-54,11-94-111,-2-1-1,-2 0 1,-8 18 111,13-44-515,-1 0 0,-1-1 0,0 0 1,-1-1-1,0 1 0,-1-2 0,0 1 0,-1-1 0,-1 0 0,-9 7 515,14-13-758,0-1 0,-1-1 0,1 1 0,-1-1-1,0 0 1,-3 0 758,1-1-1470,1 0-1,-1-1 0,0 0 1,-6 0 1470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3:2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1237 1833 6144,'13'-20'2922,"2"1"1,10-11-2923,16-20 1941,-21 21-1231,-6 8 243,1 1 0,0 1 1,2 0-1,3-2-953,-6 11 894,-7 9-220,-7 2-638,0-1 1,0 0 0,0 0-1,0 1 1,0-1 0,1 0 0,-1 1-1,0-1 1,0 0 0,0 1-1,0-1 1,0 0 0,0 1-1,0-1 1,0 0 0,0 0-1,0 1 1,0-1 0,0 0 0,0 1-1,0-1 1,-1 0 0,1 1-1,0-1 1,0 0-37,-4 9 250,1 0 0,-2-1 0,1 1 1,-1-1-1,-1 0 0,1-1 0,-1 1 0,-2 0-250,-12 18 410,-13 22-6,3 1 0,1 1 0,-2 13-404,-2 2 121,-376 667 146,281-509-166,59-94-1013,69-127 708,-12 18-1102,12-19 941,-1 0-1,0 0 1,1 0-1,-1-1 0,0 1 1,1 0-1,-1-1 1,0 1-1,0-1 1,0 1-1,1-1 0,-1 1 1,0-1-1,0 1 1,0-1-1,0 0 1,0 1-1,0-1 0,0 0 1,-1 0 365,2 0-4725</inkml:trace>
  <inkml:trace contextRef="#ctx0" brushRef="#br0" timeOffset="331.581">473 1500 10112,'-29'-76'3285,"26"69"-2686,0-1-1,1 1 1,0-1 0,-1-6-599,2 10 378,1 4-328,0-1 1,0 1-1,0 0 0,0-1 1,0 1-1,-1 0 0,1-1 1,0 1-1,0 0 0,0-1 1,0 1-1,0-1 0,0 1 1,0 0-1,0-1 0,0 1 0,1 0 1,-1-1-1,0 1 0,0 0 1,0-1-1,0 1 0,0 0 1,0-1-1,1 1 0,-1 0 1,0 0-1,0-1 0,1 1 1,-1 0-1,0 0 0,0-1 0,1 1 1,-1 0-1,0 0 0,0 0 1,1-1-1,-1 1 0,0 0 1,1 0-1,-1 0 0,0 0 1,1 0-1,-1 0 0,0 0 1,1 0-1,-1 0 0,1 0 1,-1 0-1,1 0-50,0 0 115,1 1 1,-1-1-1,1 1 0,0-1 1,-1 1-1,1 0 0,-1 0 1,1 0-1,-1 0 0,1 0-115,8 8 458,-1 0-1,0 1 0,6 8-457,7 8 367,13 13-64,19 21 215,-2 2 0,21 37-518,36 79 548,13 46-548,40 68 70,-59-121 21,140 267-2545,-178-319-1129,-25-48-1494</inkml:trace>
  <inkml:trace contextRef="#ctx0" brushRef="#br0" timeOffset="2288.075">1151 3709 768,'48'-64'802,"-33"46"984,-1 0-1,-1 0 0,-1-2 1,0 0-1,-2 0 0,4-9-1785,-9 13 643,1 3 427,-2-1 1,3-13-1071,-7 27 29,0 0 0,0 0 0,1 0 0,-1 0 0,0-1 0,0 1 0,0 0 0,0 0 0,0 0 0,0 0 0,0 0 0,0-1 0,0 1 0,0 0 0,0 0 0,0 0 1,0 0-1,0 0 0,0-1 0,0 1 0,0 0 0,0 0 0,0 0 0,0 0 0,0 0 0,0-1 0,0 1 0,0 0 0,0 0 0,0 0 0,0 0 0,0 0 0,0 0 0,-1-1 0,1 1 0,0 0 0,0 0 0,0 0 0,0 0 0,0 0 0,0 0 0,0 0 0,-1 0 0,1 0 0,0 0 0,0-1 0,0 1-29,-7 6 847,-7 14 137,-16 30 258,2 2 0,2 0 1,-6 24-1243,-31 65 774,-43 46-368,30-57-321,67-113-84,-230 436 24,218-405-81,14-29-1060,-1 0 1,-2-1 0,-8 13 1115,18-31-73,0 0 1,0 0 0,0 0 0,0 0-1,0 1 1,0-1 0,0 0-1,0 0 1,0 0 0,0 0 0,0 0-1,0 0 1,-1 1 0,1-1-1,0 0 1,0 0 0,0 0 0,0 0-1,0 0 1,0 0 0,-1 0-1,1 0 1,0 0 0,0 0 0,0 0-1,0 0 1,0 0 0,-1 0-1,1 0 1,0 0 0,0 0 0,0 0-1,0 0 1,0 0 0,-1 0-1,1 0 1,0 0 0,0 0 0,0 0-1,0 0 1,0 0 0,-1 0-1,1 0 1,0 0 0,0 0 0,0 0 72,-4-9-2277,1-15-1529,3-22-1399,3-15 1797</inkml:trace>
  <inkml:trace contextRef="#ctx0" brushRef="#br0" timeOffset="2668.737">509 3400 9728,'-13'-12'3680,"13"19"-2848,0 8 608,4-3 31,5 9-127,9 11 32,14 11-96,16 16-96,19 37-640,10 15-128,7 15-32,-8 40-160,8 5 32,9-9-96,2 0 0,-7-15-1792,-11-23-800,-11-33-3871</inkml:trace>
  <inkml:trace contextRef="#ctx0" brushRef="#br0" timeOffset="52946.847">15545 2670 8960,'-18'0'3424,"23"15"-2656,13 14 320,-9-19 0,7 7-192,11-1 95,23-4-255,20-9-128,20-6-352,3-6-96,-3 6 32,-1 6-512,-8 9-192,-11 12-2079,-7 0-929,-18-4-800</inkml:trace>
  <inkml:trace contextRef="#ctx0" brushRef="#br0" timeOffset="53343.37">16454 1655 12160,'-12'-3'1326,"0"1"0,0 1 0,-5-1-1326,16 2 54,1 0 1,-1 0-1,1 1 0,-1-1 0,0 0 0,1 0 1,-1 0-1,0 0 0,1 1 0,-1-1 1,1 0-1,-1 0 0,1 1 0,-1-1 0,1 0 1,-1 1-1,1-1 0,-1 1 0,1-1 1,-1 1-1,1-1 0,-1 1 0,1-1 0,0 1 1,-1-1-1,1 1 0,0 0 0,0-1 0,-1 1 1,1-1-1,0 1 0,0 0 0,0-1 1,0 1-1,0 0 0,0-1 0,0 1 0,0-1 1,0 2-55,0-1 122,0 0 0,1 1 0,-1-1 0,0 1 1,1-1-1,-1 0 0,1 1 0,-1-1 0,1 0 1,0 0-1,0 0 0,-1 1 0,1-1 0,0 0 1,0 0-1,0 0 0,0 0-122,7 3 168,-1 0-1,1-1 0,0 0 1,0 0-1,0-1 1,0 0-1,0 0 1,0-1-1,1 0 1,7 0-168,5 1 106,77 7 27,40 6-105,-104-10-25,0 2 1,-1 1-1,1 2-3,-20-5 21,0 0 0,0 2 0,-1-1 0,1 2 0,-2 0 0,1 0 1,-1 1-1,0 1 0,-1 0 0,0 0 0,-1 1 0,0 1 0,-1 0 0,0 0 0,-1 1 0,0 0 0,-1 0 0,0 1 0,-1-1 1,-1 1-1,0 2-21,2 8 66,-2 0 1,0 0 0,-1 1-1,-2 0 1,0-1-1,-2 1 1,-3 24-67,-4 15 260,-3 0 0,-9 25-260,-41 153 395,5-26-155,40-151-376,-41 191-605,30-84-5081,20-115 495</inkml:trace>
  <inkml:trace contextRef="#ctx0" brushRef="#br0" timeOffset="53741.759">17827 1754 12800,'36'-17'4122,"-36"16"-4043,1 1-1,-1 0 1,1-1-1,-1 1 1,1 0 0,-1-1-1,1 1 1,0 0-1,-1 0 1,1 0 0,-1 0-1,1-1 1,0 1-1,-1 0 1,1 0 0,0 0-1,-1 0 1,1 1-1,0-1 1,-1 0-1,1 0 1,-1 0 0,1 0-1,0 1 1,-1-1-1,1 0 1,-1 0 0,1 1-79,-1 0 49,1-1 1,-1 1 0,0-1 0,0 1-1,1 0 1,-1-1 0,0 1 0,0-1 0,0 1-1,0 0 1,0-1 0,0 1 0,0-1 0,0 1-1,0 0 1,0-1 0,-1 1 0,1-1 0,0 1-1,0 0 1,0-1 0,-1 1 0,1-1 0,0 1-1,-1 0-49,-2 3 74,0 0 0,0 0 0,-1 0 0,1 0 0,-1 0 0,0-1 0,-2 1-74,-11 11 85,-97 102 12,-70 94-97,172-197-28,1-1-24,0 0-1,1 1 1,1 0-1,0 1 1,1-1 0,-6 16 52,12-25-8,0-1 0,1 1 0,0 0 0,0 0 1,0 0-1,0-1 0,1 1 0,0 0 0,0 0 1,0 0-1,1 0 0,0 0 0,0 0 0,0-1 1,0 1-1,1 0 0,-1-1 0,1 1 1,0-1-1,1 0 0,-1 1 0,1-1 0,0 0 1,0 0-1,0-1 0,2 2 8,16 14-11,1-1 0,0 0 1,2-2-1,17 9 11,39 27 0,181 146 32,-228-173-52,54 41 335,-72-53-53,0 1 0,-1 1 1,-1 0-1,4 5-262,-12-14 97,-1 1-1,0-1 0,-1 1 0,0 0 1,0 0-1,0 0 0,0 0 0,-1 0 0,-1 0 1,1 1-1,-1-1 0,0 1 0,-1 0 1,0-1-1,0 1 0,-1-1 0,1 1 1,-2-1-1,1 1 0,-1-1 0,0 0 1,-1 1-97,-2 7 50,-1-1 0,-1 1 0,0-1 0,-1 0 1,0-1-1,-1 0 0,-1-1 0,0 1 0,-1-2 0,0 0 1,0 0-1,-1-1 0,-1 0 0,0-1 0,-12 6-50,5-4-208,-1-1 0,0-1 0,0 0 0,-1-2 0,0-1 0,-1-1 0,1-1 0,-1 0 0,0-2 0,-13 0 208,22-2-625,-1-1 0,1 0-1,-1-1 1,1 0 0,0-1 0,0-1 0,0 0 0,-6-4 625,8 3-1253,0-1-1,1 0 1,-1-1-1,1 0 1,1-1-1,0 0 1,0-1-1,0 0 0,-3-5 1254,-4-7-4072,-8-14 4072,25 35-18</inkml:trace>
  <inkml:trace contextRef="#ctx0" brushRef="#br0" timeOffset="54125.083">17863 1710 13824,'-13'-7'5183,"13"7"-4031,13 0-320,10 0-448,11-5-320,25-2 96,38-5-64,20-12-64,17 0 0,17 9-32,1 10 0,-18 17-1504,-23 17-576,-17 14-3455</inkml:trace>
  <inkml:trace contextRef="#ctx0" brushRef="#br0" timeOffset="54511.374">19232 1659 12160,'-12'-14'1989,"-1"0"0,-11-11-1989,22 24 76,1-1 0,-1 1 0,0 0 0,1 0 0,-1 0 0,0 0 0,0 1 0,0-1 0,1 0 0,-1 1-1,0-1 1,0 1 0,0 0 0,0-1 0,0 1 0,0 0 0,0 0 0,0 1 0,0-1 0,0 0 0,0 1-76,-13 2 206,1 1 1,0 1-1,0 0 0,0 1 1,1 1-1,0 0 1,0 0-1,1 1 0,0 1 1,-11 10-207,2 1 42,1 2 1,0 0 0,2 2-1,1 0 1,0 1 0,-6 16-43,-25 46 47,-27 73-47,-23 95 278,71-175-14,3 0 0,-4 37-264,19-69 155,3 1 0,1 0-1,3 0 1,3 38-155,1-58 152,1 0 1,1 1 0,5 13-153,-5-29 84,1 0 1,0 0 0,0-1-1,1 1 1,1-1 0,1 0-1,8 11-84,-6-12 70,0 0-1,1-1 0,0 0 1,1-1-1,1 0 0,-1 0 1,1-2-1,1 0 0,0 0 1,0-1-1,2 0-69,2 0 67,0-1 0,0-1 0,0 0 0,1-2 0,-1 0 0,1-1 0,0 0 0,0-2 0,10-1-67,5-2 119,0-2-1,0-2 1,24-8-119,2-4 236,38-18-236,-57 19 76,-1-2 0,-1-2 0,0-1 0,-2-3 0,-1 0-76,9-11 191,-2-1 1,-2-2-1,20-27-191,-32 33 113,-2-1-1,-1-2 1,-2 0-1,-2-2 1,-1-1-113,-6 9 45,-2-1 1,-1-1 0,-2 0 0,-1 0 0,-1-1 0,0-20-46,-3-2-83,-4 0 1,-1 0 0,-3 0 0,-3 0 0,-9-41 82,7 56-200,-2 0 0,-1 0 0,-2 2 0,-2-1 0,-1 2 0,-12-17 200,14 30-218,-1 0 0,-1 1 0,-1 1-1,-1 1 1,-1 1 0,-1 0 0,-1 2 0,-1 0 0,-18-11 218,30 23-177,-1 0 0,0 1 0,0 0 0,0 1 0,-1 0 0,1 1 0,-1 0 0,0 1 0,0 0 0,-8 0 177,15 3-287,0-1 0,0 1 0,0 1 0,0-1 0,1 0 0,-1 1 0,0 0 0,0 0 0,1 1 0,-1-1 0,0 1 0,1 0 0,0 0 0,-1 1 0,1-1 0,0 1 0,0 0 0,0 0 0,1 0 0,-1 1 0,1-1 0,0 1 0,0 0 0,0 0 0,0 0 0,0 0 0,0 2 287,0 1-1023,-1 1 1,2 0 0,-1 0 0,1 0 0,0 0-1,0 7 1023,-5 62-4442</inkml:trace>
  <inkml:trace contextRef="#ctx0" brushRef="#br0" timeOffset="54512.374">20855 1968 10880,'9'-33'3594,"-9"33"-3547,0-1 0,0 1 0,0 0 0,0-1 0,1 1 1,-1 0-1,0-1 0,0 1 0,0 0 0,0-1 0,0 1 0,1 0 0,-1-1 0,0 1 0,0 0 0,1 0 0,-1-1 0,0 1 0,0 0 0,1 0 0,-1 0 0,0-1 0,1 1 0,-1 0 0,0 0 0,0 0 0,1 0 1,-1 0-1,0 0 0,1 0 0,-1 0 0,1-1 0,-1 1 0,0 0 0,1 0 0,-1 1 0,0-1 0,1 0 0,-1 0 0,0 0 0,1 0 0,-1 0 0,0 0 0,1 0 0,-1 0 0,0 1 0,0-1 0,1 0 1,-1 0-1,0 0 0,1 1 0,-1-1 0,0 0 0,0 0 0,0 1 0,1-1 0,-1 0 0,0 1-47,2 1 332,-1 0 1,1 0-1,-1 1 1,1-1-1,-1 0 1,0 1-1,0 0-332,1 4 320,0 0-1,-1 0 1,0 0-1,0 1 1,0-1 0,-1 0-1,-1 4-319,-1 11 380,0-1 0,-2 1-380,0-3 124,-1 0-1,-1-1 1,-1 0 0,-4 9-124,-40 72 156,41-78-129,-128 226 10,-28 56-614,93-159-5560,-1 22 6137,49-104-3547,3-22-762</inkml:trace>
  <inkml:trace contextRef="#ctx0" brushRef="#br0" timeOffset="54846.396">20217 1889 11904,'-13'-36'4480,"26"48"-3489,10 12 705,-5-5 64,0 25-832,7 16-192,7 7-448,4 13-128,4-1-96,9 16 32,9 16 64,5 4-928,-1-8-416,-4-4-608,-1-4-256,-3-4-511,-9 0-225,5-23-1248</inkml:trace>
  <inkml:trace contextRef="#ctx0" brushRef="#br0" timeOffset="51471.446">12183 2154 8192,'-9'-9'818,"8"7"-698,-1 1 0,0-1 0,1 1 0,-1-1 0,1 0 0,0 1 0,0-1 0,-1 0 0,1 0 0,0 0 0,1 0 0,-1 0 0,0 0 0,0 0 0,1 0 0,0-1 0,-1 1 0,1 0 0,0 0 0,0 0 0,0-1 0,0 1 0,0 0 0,1 0 0,-1-1-120,1-1 69,0-2 291,1 1-1,-1-1 1,1 1-1,0 0 0,3-5-359,-5 9 72,1 0 0,-1 1 0,1-1-1,-1 0 1,1 0 0,-1 1-1,1-1 1,-1 0 0,1 1-1,0-1 1,-1 0 0,1 1-1,0-1 1,0 1 0,0-1-1,-1 1 1,1 0 0,0-1-1,0 1 1,0 0 0,0-1-1,0 1 1,0 0 0,-1 0 0,1 0-1,0 0 1,0 0 0,0 0-1,0 0 1,0 0 0,0 0-1,0 1 1,0-1 0,-1 0-1,1 1 1,0-1 0,0 0-1,0 1 1,0-1 0,-1 1-1,1-1-71,5 5 235,0 0-1,0 0 0,-1 0 1,1 1-1,-1 0 0,-1 0 1,1 0-1,-1 1 0,0 0-234,7 9 291,30 44 348,156 215 840,-159-230-1412,43 39-67,50 38 334,55 55-193,-157-146-409,-2 1-1,-1 1 1,-2 1-1,-2 2 1,1 3 268,50 101-8539,-49-93 3713</inkml:trace>
  <inkml:trace contextRef="#ctx0" brushRef="#br0" timeOffset="51872.966">13462 1715 12800,'0'0'81,"0"0"0,0-1 0,0 1 0,0 0-1,0 0 1,0 0 0,0 0 0,0 0 0,0 0 0,0 0 0,0 0 0,0 0 0,-1 0 0,1 0 0,0 0 0,0 0 0,0 0 0,0 0 0,0 0 0,0 0 0,0 0 0,0 0 0,0 0 0,-1 0 0,1 0 0,0 0 0,0 0 0,0 0 0,0 0 0,0 0 0,0 0 0,0 0 0,0 0 0,0 0 0,0 0 0,-1 0 0,1 0 0,0 0 0,0 0 0,0 0 0,0 0 0,0 1 0,0-1 0,0 0-1,0 0 1,0 0 0,0 0 0,0 0 0,0 0 0,0 0-81,1 7 1807,10 14-1256,-7-13 125,2 4-241,-1 1 0,-1-1 0,0 1 0,-1 0 0,0 0-1,-1 4-434,1 12 160,-2-1 0,-1 4-160,0-14 127,-1 41-20,-3 0-1,-7 31-106,-28 113 64,30-163-42,-145 691 314,113-529-291,-99 560-512,106-435-2651,30-116-3758,4-132 2359</inkml:trace>
  <inkml:trace contextRef="#ctx0" brushRef="#br0" timeOffset="52225.302">14046 2448 8960,'-36'-24'3328,"36"20"-2592,0 4 576,5 0 128,4 4-193,9 4 33,9 4-512,13 0-128,13-5-384,10-2-160,4-5 0,8-5 0,2 5 32,-16 8-1344,-11 13-608,-19 18-3455</inkml:trace>
  <inkml:trace contextRef="#ctx0" brushRef="#br0" timeOffset="52597.122">14153 3316 11776,'22'7'4480,"10"-22"-3489,26-28-63,-26 14-224,16-7-512,24-3-32,7 0-2080,2 3-863,-1 8-1985,-4 1-768</inkml:trace>
  <inkml:trace contextRef="#ctx0" brushRef="#br0" timeOffset="56827.136">21719 2357 9216,'0'0'171,"-1"-1"0,1 1 0,-1 0 0,1 0 0,-1-1 0,1 1 0,-1 0 0,1-1 0,-1 1 0,1 0 0,0-1 0,-1 1 0,1-1 0,0 1 0,-1-1 0,1 1 0,0-1 0,-1 1 0,1-1 0,0 1 0,0-1 0,0 1 0,-1-1 0,1 1 0,0-1 0,0 1 0,0-1 0,0 0 0,0 1 0,0-1 0,0 1 0,0-1-171,1 0 129,0 1 1,-1-1 0,1 1 0,0-1 0,0 1 0,0 0-1,-1-1 1,1 1 0,0 0 0,0 0 0,0 0-1,0-1 1,-1 1 0,1 0 0,0 0-130,1 0 266,21-5 545,1 2 0,0 0 0,0 2 0,15 0-811,96 10 863,-132-9-826,190 26 411,-74-9-438,-47-8-23,31 4-1147,49 14 1160,-139-24-927,0 0 0,0 1 0,-1 0 0,0 1 0,0 1 0,3 2 927,18 17-4720</inkml:trace>
  <inkml:trace contextRef="#ctx0" brushRef="#br0" timeOffset="57193.866">21943 1739 10880,'-25'-45'3594,"25"45"-3556,0 0 0,0 0 0,-1-1-1,1 1 1,0 0 0,0 0 0,0-1-1,0 1 1,0 0 0,0-1 0,0 1 0,0 0-1,0-1 1,0 1 0,0 0 0,0 0-1,0-1 1,0 1 0,0 0 0,0-1 0,0 1-1,0 0 1,0-1 0,0 1 0,0 0-1,0 0 1,1-1 0,-1 1 0,0 0 0,0 0-1,0-1 1,0 1 0,1 0 0,-1 0-1,0-1 1,0 1 0,1 0 0,-1 0-1,0 0 1,0 0 0,1-1 0,-1 1 0,0 0-1,1 0 1,-1 0 0,0 0 0,0 0-1,1 0-36,12 0 998,-11 1-703,0-1-100,0 0-1,1 1 1,-1-1-1,0 1 1,0 0-1,0 0 0,0 0 1,0 0-1,0 0 1,0 0-1,0 1 0,0-1 1,0 0-1,0 1 1,0 0-196,2 3 262,1 1-1,-1-1 1,0 1 0,1 2-262,3 5 143,-1 1 1,-1 0-1,0 0 0,0 1 0,-2 0 1,1 3-144,5 29 148,0 17-148,-7-46 32,16 162 113,-5 64-145,8 99-1372,8-105-2177,-2-84-2117,-19-114-110,8 19 5776,14 22-4048</inkml:trace>
  <inkml:trace contextRef="#ctx0" brushRef="#br0" timeOffset="57566.116">23449 1734 8576,'-2'-3'401,"0"0"1,0-1 0,1 1-1,-1-1 1,1 1 0,-1-1-1,1 0 1,0 0-402,1 2 170,0 1 0,-1-1 0,1 0 0,0 1 0,0-1 0,0 1 0,1-1 0,-1 1 0,0-1 1,0 0-1,1 1 0,-1-1 0,1 1 0,0 0 0,-1-1 0,1 1 0,0-1 0,0 1 0,0 0 0,0 0 0,0-1 0,0 1-170,-1 1 32,0 0 0,0 0 1,0 0-1,0 0 0,1 0 0,-1 0 0,0-1 0,0 1 0,0 0 0,0 0 0,0 0 1,0 0-1,1 0 0,-1 0 0,0 0 0,0 0 0,0 0 0,0 0 0,0 0 1,0 0-1,1 0 0,-1 0 0,0 0 0,0 0 0,0 0 0,0 0 0,0 0 0,1 0 1,-1 1-1,0-1 0,0 0 0,0 0 0,0 0 0,0 0 0,0 0 0,0 0 0,0 0 1,1 0-1,-1 0 0,0 1 0,0-1 0,0 0 0,0 0 0,0 0 0,0 0 0,0 0-32,2 4 241,0 0 0,0 0 0,-1 0-1,1 0 1,-1 0 0,0 0 0,-1 0-1,1 0 1,0 0 0,-1 1 0,0 0-241,0-5 2,5 102 815,-4 0-1,-5 20-816,2-69 74,-16 324-133,12-94-2346,13-92-3712,2-99 655,3-23 1052</inkml:trace>
  <inkml:trace contextRef="#ctx0" brushRef="#br0" timeOffset="57898.937">23940 1389 10624,'36'-111'4032,"-22"104"-3136,-1 14 447,-4 5 1,0 29-480,0 26-96,-4 20-448,-5 15-128,-5 33-128,-4 17 32,-4-2 0,-5 24-32,0-3 32,4-17-768,5-19-256,9-13-1376,5-7-543,-1-20-1729</inkml:trace>
  <inkml:trace contextRef="#ctx0" brushRef="#br0" timeOffset="58249.087">24702 1659 9856,'-5'-26'3205,"5"26"-3169,0-1 0,0 1 0,-1 0 0,1-1-1,0 1 1,0 0 0,0 0 0,-1-1 0,1 1 0,0 0 0,0 0 0,-1 0 0,1-1 0,0 1 0,0 0-1,-1 0 1,1 0 0,0 0 0,-1 0 0,1 0 0,0 0 0,-1-1 0,1 1 0,0 0 0,-1 0 0,1 0 0,0 0-1,-1 0 1,1 0 0,0 0 0,-1 1 0,1-1 0,0 0 0,0 0 0,-1 0 0,1 0 0,0 0 0,-1 0-1,1 1 1,0-1 0,0 0 0,-1 0 0,1 0-36,-11 9 423,10-8-321,-2 2 42,0 1-1,-1-1 0,1 1 1,1 0-1,-3 3-143,-5 9 110,-4 2-24,-5 8 39,1 1 0,-2 5-125,-24 51 268,4 1 1,4 2-1,3 1 1,4 2-1,4 1 0,-4 44-268,23-97 245,1 0 1,2 0-1,1 1 0,2-1 0,3 24-245,0-39 134,1-1 1,0 0-1,1 0 1,2 0-1,0-1 1,1 0-1,1 0 1,1-1 0,0 0-1,5 5-134,-6-12 74,0 0 1,0 0-1,1-1 0,1-1 1,0 1-1,0-2 0,1 1 1,4 1-75,-7-5 36,1-1 0,0 0 0,0 0 0,1-1 0,0-1 0,-1 1 1,1-2-1,0 0 0,0 0 0,1-1 0,3 0-36,4 0 59,-1-1 0,1-2 0,0 1 0,-1-2 0,1-1 0,-1 0 0,0-1-1,0-1 1,0-1 0,-1 0 0,0-1 0,-1-1 0,0-1 0,0 0 0,-1-1 0,0-1 0,-1 0 0,0-1 0,-1 0 0,2-5-59,0-1 65,-2-1 1,-1 0-1,0-1 1,-1 0-1,-2-1 1,0 0-1,-1-1 1,-2 0-1,2-7-65,-1-5 32,-2-1-1,-1 0 0,-2-1 1,-1 1-1,-4-27-31,-2 13 5,-2 1-1,-3 0 1,-2 1-1,-2-2-4,-14-35-295,-30-60 295,39 102-200,-2 0 0,-2 1 0,-2 2 0,-25-32 200,42 61-62,-1 0 1,-1 1-1,0 1 0,0 0 0,0 0 1,-2 1-1,1 0 0,-1 1 1,-7-4 61,14 9-81,0-1 0,-1 1 1,1 0-1,-1 1 0,0 0 1,1-1-1,-1 2 0,0-1 0,0 1 1,0 0-1,0 0 0,1 0 1,-1 1-1,0 0 0,0 0 1,1 1-1,-1-1 0,0 1 0,1 0 1,0 1-1,0-1 0,-4 4 81,5-4-250,0 1 0,0 0-1,1 0 1,0 0-1,-1 0 1,1 0 0,0 1-1,1 0 1,-1-1 0,0 1-1,1 0 1,0 0-1,0 1 1,0-1 0,1 1 250,-1 1-544,0 0 1,1 1 0,0-1-1,1 0 1,-1 1 0,1-1-1,0 1 1,1-1 0,0 1-1,0 1 544,4 13-2074,0-1-1,4 5 2075,-9-24-21</inkml:trace>
  <inkml:trace contextRef="#ctx0" brushRef="#br0" timeOffset="58611.5">25634 2171 8320,'0'-24'1128,"1"12"-683,-1 1 0,0-1 0,-1 0-1,0 0 1,-1 0 0,-1-2-445,0 7 206,1 0 0,-1 0 1,0 0-1,-1 0 0,1 1 0,-2-1 0,1 1 1,0 0-1,-1 0 0,-2-1-206,4 4 91,0 0-1,0 1 1,0-1-1,0 1 1,0 0-1,-1-1 1,1 1-1,-1 1 1,0-1-1,1 1 1,-1-1-1,0 1 1,0 0-1,0 0 1,0 1-1,0-1 1,0 1-1,0 0 1,0 0-1,0 0 1,-1 1-91,0 0 55,0 0 0,0 1 0,0 0 0,0 0 0,0 0 0,0 1 0,0-1 0,1 1 0,-1 0 0,1 1 0,0-1 0,0 1 0,0 0 1,-1 1-56,-6 7 85,1 1 1,1 1 0,0 0 0,-1 2-86,-9 20 238,1 1 0,2 0-1,2 1 1,2 0 0,1 1 0,1 1 0,3 0-1,1 0 1,2 0 0,2 1 0,2-1-1,2 16-237,0-37 68,0-1 0,1 0 0,1 0-1,1 0 1,1 0 0,0-1 0,1 1-1,1-2 1,1 1 0,0-1 0,1 0 0,1-1-1,0 0 1,1-1 0,1-1 0,0 0-1,2 1-67,0 0 45,1-1 0,0 0 0,1-1 0,0-1 0,1-1 0,0 0 0,1-2 0,0 0 0,0-1 0,1 0 0,0-2 0,0-1 0,0 0 0,13 0-45,-11-3 75,1-1 0,0-1-1,-1 0 1,1-2 0,11-4-75,-21 4 33,0 0 0,-1-1 0,1-1 0,-1 0 0,0-1 0,0 0 0,-1-1 0,0 0 0,0-1 0,0-1-33,1-2 29,-1 0 1,0-1 0,-1 0 0,-1-1 0,0 0 0,-1 0 0,0-1-1,-1 0 1,0-1 0,-1 1 0,-1-1 0,0 0 0,-1-1 0,0-3-30,1-14 13,-1 0 1,-2 0 0,-1-1 0,-1 1 0,-2 0 0,-3-12-14,-8-38-115,-3 0 0,-3 1-1,-5 1 1,-2 1 0,-9-11 115,24 66-57,-1-1 0,-1 1 0,-1 1 0,-2 0 0,0 1 0,-1 1 0,-7-5 57,16 18-36,-1 0 0,0 1 1,0 0-1,-1 1 0,0 0 0,-1 1 0,1 0 0,-1 1 1,0 0-1,-1 0 0,1 1 0,-1 1 0,0 0 0,1 0 1,-2 1-1,1 1 0,-5 0 36,7 1-161,0 0 0,0 1 0,1 0 0,-1 1 0,0 0 0,1 0 0,0 1 0,-1 1 0,1-1 0,1 1 0,-7 4 161,9-4-296,1-1 0,0 1 1,0 0-1,0 0 0,1 0 1,-1 1-1,1 0 0,0-1 1,0 2-1,1-1 1,-1 0-1,1 1 0,0-1 1,1 1-1,0 0 0,-1 0 1,2 0-1,-1 2 296,0 7-1490,0 1 0,1-1 1,1 7 1489</inkml:trace>
  <inkml:trace contextRef="#ctx0" brushRef="#br0" timeOffset="58987.202">26545 2079 9984,'-4'-20'1346,"3"13"-947,-1 1 0,1-1 0,-1 0 0,0 1 0,-1 0 0,0-1 0,0 1 0,0-1-399,2 5 115,-1 0 0,1 1 0,0-1 0,-1 0 0,1 0-1,-1 1 1,0-1 0,0 0 0,0 1 0,0 0-115,1 0 50,0 1 0,0-1 1,0 1-1,0-1 0,0 1 0,0 0 0,0 0 1,-1-1-1,1 1 0,0 0 0,0 0 1,0 0-1,0 0 0,-1 1 0,1-1 1,0 0-1,0 0 0,0 1 0,0-1 0,0 1 1,0-1-1,0 1 0,-1 0-50,-5 3 110,0 1-1,0 1 1,1-1 0,0 1-1,0 0 1,0 1-1,1-1 1,-5 8-110,3-5 94,-34 45 917,-30 55-1011,58-86 160,0 2 1,1 0-1,2 0 0,1 1 1,0 0-1,1 6-160,4-13 163,1 1 0,1 0 0,0-1-1,2 1 1,0 0 0,1-1 0,2 2-163,-1-5 138,1-1 0,1 1 1,0-1-1,2-1 0,-1 1 0,2-1 0,0 1 1,0-2-1,3 3-138,1 0 81,1-1 0,1 0 0,0-1 1,0-1-1,2 0 0,-1-1 0,2 0 0,0-1 0,0-1 1,1 0-1,0-2 0,15 7-81,-9-7 24,0 0 0,0-2 0,0 0 1,1-2-1,0 0 0,0-2 0,0 0 1,0-2-1,0-1 0,2-1-24,-14 1 41,0-1 0,0 0 0,0 0 0,0-2 0,0 1 0,0-2 1,-1 1-1,0-2 0,0 1 0,0-1 0,-1-1 0,0 0 0,0-1 0,-1 0 0,0 0 0,0-1 0,-1 0 0,0 0 1,0-1-1,-1 0 0,-1-1 0,0 1 0,0-1 0,-1 0 0,0-1 0,-1 1 0,1-7-41,0-1 52,-2 0 1,0 0-1,-1 0 0,0-1 0,-2 1 0,-1-1 0,0 1 0,-1-1 0,-1 1 1,-1 0-1,-6-18-52,-2 2 21,-1 0-1,-1 1 1,-2 1 0,-2 1 0,-17-25-21,6 13-57,-3 1 1,-1 2-1,-2 1 1,-20-17 56,36 40-375,0 1 0,-1 0 0,0 1 1,-1 2-1,-1 0 0,-1 1 1,1 1-1,-2 2 0,1 0 0,-15-3 375,25 9-864,0 0 0,0 1 0,-1 1 0,-6 0 864,7 1-1791,0 1-1,1 1 0,-11 3 1792</inkml:trace>
  <inkml:trace contextRef="#ctx0" brushRef="#br0" timeOffset="60028.012">25145 850 10624,'-23'-16'991,"8"4"-337,-2 1-1,0 1 0,0 0 1,0 1-1,-2 1 1,-9-3-654,-102-29 1338,59 18-903,-69-20 149,-134-28 58,-414-93-362,106 69-381,-101 13 805,-112-1 453,-3 35 1,-405 42-1158,199 49 59,-275 6-81,861-44 91,-209 5-13,8 16-138,-685 118-94,953-87 74,-159 55 102,-292 139-117,518-147 96,-129 72 21,245-93-11,4 6 0,-149 110 11,188-106 11,-30 35-11,68-50 31,3 3 1,4 4-1,2 5-31,24-20 31,2 1 1,4 4-1,3 1 0,-6 20-31,15-17 9,4 0 1,3 2-1,3 2 1,5 0 0,-1 23-10,12-55-14,3 1 1,3 0 0,1 0-1,3 0 1,3 0 0,1 0-1,3 0 1,10 35 13,-1-30-2,2-1 0,2-1 0,3-1 0,2-1 0,3-1 0,2-1 0,2-2 0,14 15 2,0-7 9,3-1 0,3-3 0,2-2 0,2-2-1,2-3 1,30 16-9,4-3 72,4-4 0,20 5-72,262 108 160,68 0-16,55-9-74,50-18-54,1289 200 101,-451-172-90,7-66 53,762-2-80,-472-82 60,-7-83 845,-1102 16-377,-49-8-149,-44-3-118,-40-4-170,-53-9-91,-229 36-54,31-18 54,-98 21-50,-1-4-1,22-16 51,-27 8-272,78-54 272,-123 69-78,-1-2-1,-1-2 1,-2-2-1,-1-1 1,-2-2 0,15-22 78,-26 25-22,-1-1 1,-1-1 0,-2-1 0,-2-1 0,-2-1-1,-1 0 1,-2-1 0,-1-7 21,-1-4-35,-2 0 1,-2-1-1,-3-1 0,-1-20 35,-3-21-88,-5 1-1,-4-1 1,-5 1-1,-16-62 89,-5 15-231,-6 2 0,-48-107 231,31 109-245,-64-114 245,39 114-112,-69-88 112,55 94-37,-84-87 37,88 123-12,-4 4 0,-48-33 12,-26-6-67,-30-10 67,12 18-215,-5 9 0,-4 8 0,-28-2 215,-30 4-1645,-133-30 1645,-276-54-3848,228 76-840</inkml:trace>
  <inkml:trace contextRef="#ctx0" brushRef="#br0" timeOffset="62701.318">794 592 7040,'-22'-24'3093,"18"19"-2519,0 1-1,-1-1 0,1 1 1,-1 0-1,0 0 1,0-1-574,3 4 81,0 0 1,0 1 0,0-1 0,0 0-1,0 0 1,0 1 0,1-1 0,-1 1-1,-1 0 1,1 0 0,0-1 0,0 1-1,0 0 1,0 1 0,0-1-1,0 0 1,0 1 0,0-1 0,0 1-1,0-1 1,0 1-82,-4 2 153,0 0-1,1 1 1,-1-1-1,1 1 0,0 0 1,0 1-1,0-1 1,1 1-1,-1 0 1,1 0-1,0 0 0,1 1 1,-2 1-153,4-4 60,-1 0-1,0 1 1,1-1 0,-1 1 0,1 0-1,0-1 1,0 1 0,1 0 0,-1 0-1,1-1 1,0 2-60,0-3 13,0 0 0,0 0 0,0 1 1,1-1-1,-1 0 0,1 0 0,0 0 0,0 0 0,0 0 0,0 0 0,0 0 0,0 0 0,0 0 0,1 0 1,-1 0-1,1-1 0,-1 1 0,2 1-13,-1-1 52,1-1 0,-1 0 0,0 0 0,0 0 0,0 0 0,1 0 1,-1 0-1,0 0 0,1-1 0,-1 1 0,0-1 0,1 1 0,-1-1 0,1 0 0,-1 0 1,1 0-1,-1-1 0,1 1 0,-1-1 0,0 1 0,1-1 0,-1 0 0,0 0 0,1 0 1,-1 0-1,0 0 0,0 0 0,0 0 0,2-2-52,-2 1 45,1 1 0,-1-1 0,0 0 1,0 0-1,0 0 0,0 0 0,0 0 0,0-1 0,-1 1 0,1-1 1,-1 1-1,1-1 0,-1 1 0,0-1 0,0 0 0,0 0 1,0 1-1,-1-1 0,1 0 0,-1 0 0,0 0 0,0 0 0,0 0 1,0 1-1,0-3-45,-2 0 32,0 0-1,0 0 1,0 1 0,0-1 0,-1 1 0,0-1-1,0 1 1,0 0 0,-1 0 0,1 0 0,-1 1-1,0-1 1,-1 0-32,2 1 22,0 1-1,0 0 1,0 0-1,0 0 1,0 0-1,0 0 1,-1 1-1,1-1 0,-1 1 1,1 0-1,-1 0 1,1 0-1,-1 1 1,1-1-1,-1 1 1,0 0-1,1 0 1,-1 0-1,-1 1-21,3-1 2,0 1 0,0 0 0,0 1 0,0-1 0,0 0-1,0 0 1,0 1 0,0 0 0,0-1 0,1 1 0,-1 0 0,0 0 0,1-1 0,0 1 0,-1 2-2,-17 33 8,16-31-8,1 0-1,1 0 0,-1 0 0,1 0 1,0 0-1,0 0 0,1 0 1,-1 5 0,1-9 10,0-1 1,1 0 0,-1 0 0,0 1-1,0-1 1,1 0 0,-1 0-1,1 1 1,-1-1 0,1 0 0,-1 0-1,1 0 1,0 0 0,0 0 0,-1 0-1,1 0 1,0 0 0,0 0-1,0 0-9,0-1 22,1 1 1,-1 0 0,1-1 0,-1 1 0,1-1-1,-1 0 1,1 1 0,-1-1 0,1 0 0,0 0-1,-1 0 1,1 0 0,-1 0 0,1 0 0,-1-1 0,1 1-1,-1-1 1,1 1 0,1-1-24,10-3 97,0-1 0,-1 0 0,1 0 1,4-5-98,-14 9 24,0-1 0,0 1 0,-1-1 0,1 0 0,-1 0 0,1 0 0,-1 0 0,0 0 0,0-1 0,0 1 0,0-1 0,0 1 0,-1-1 0,1 0 0,-1 1 0,1-1 0,-1 0 0,0 0 0,0 0 0,-1 0 0,1 0 0,0-3-24,-1 4 7,-1 0-1,1 0 1,0 0 0,-1 0-1,1 0 1,-1-1-1,0 1 1,0 1-1,0-1 1,0 0 0,0 0-1,0 0 1,0 0-1,-1 1 1,1-1-1,0 1 1,-1-1 0,0 1-1,1-1 1,-1 1-1,0 0 1,0 0-1,1 0 1,-1 0 0,0 0-1,0 0 1,0 1-1,-2-1-6,2 0 6,-1 0 0,1 0 0,-1 1 0,1 0 0,-1-1 0,1 1 0,-1 0 0,0 0-1,1 0 1,-1 1 0,1-1 0,-1 0 0,1 1 0,-1 0 0,1 0 0,-1-1 0,1 2 0,0-1 0,-1 0 0,1 0-1,0 1 1,0-1 0,-1 2-6,-1 1-7,1 0-1,-1 1 0,1 0 1,0-1-1,1 1 0,-1 0 1,1 1-1,0-1 0,-1 4 8,-11 50-105,13-53 98,-1 6-14,1-1 0,-1 1 1,1 10 20,1-20-1,0 1 1,1 0 0,-1 0 0,0-1 0,1 1 0,-1 0 0,1 0 0,0-1 0,0 1 0,0-1 0,0 1 0,0-1-1,1 1 1,-1-1 0,1 0 0,0 1 0,-1-1 0,3 1 0,-3-2 8,1 0 0,-1 0-1,1 0 1,-1 0 0,1-1 0,-1 1 0,1-1 0,0 1-1,0-1 1,-1 0 0,1 1 0,0-1 0,-1 0 0,1 0-1,0 0 1,0 0 0,-1-1 0,1 1 0,0 0 0,-1-1-1,1 1 1,0-1 0,-1 0 0,1 0 0,0 0-8,6-3 80,0 0 1,0-1 0,-1-1-1,3-2-80,-1 2 90,5-5-1,2 0-18,0-1-1,-1-1 1,0 0 0,-1-1 0,5-7-71,-17 19 15,0-1 1,0 0-1,0 1 1,-1-1 0,1 0-1,-1 0 1,1 0 0,-1-1-1,0 1 1,-1 0-1,1 0 1,0-1 0,-1 1-1,0 0 1,1-1-1,-1 1 1,-1 0 0,1-1-1,0 1 1,-1 0 0,0 0-1,1-1 1,-1 1-1,-1 0 1,1 0 0,0 0-1,-1 0 1,0 0 0,1 0-1,-1 1 1,0-1-1,-1 0 1,1 1 0,0 0-1,-1-1 1,1 1-1,-1 0 1,0 0 0,1 0-1,-1 1 1,0-1 0,-3 0-16,2 0 3,0 0 1,0 1-1,0-1 1,-1 1 0,1 0-1,0 0 1,-1 0-1,1 1 1,-1 0-1,1 0 1,-1 0 0,1 0-1,-1 1 1,1-1-1,0 1 1,-1 0 0,1 1-1,0-1 1,0 1-1,0 0 1,0 0-1,0 0 1,-4 3-4,4-2-11,0 0 0,0 1 1,0-1-1,0 1 0,0 0 0,1 0 0,0 1 1,0-1-1,0 1 0,0-1 0,1 1 1,0 0-1,0 0 0,0 0 0,0 0 0,1 0 1,0 1-1,0-1 0,0 4 11,1-5-15,0-1 0,0 1 0,0-1-1,0 1 1,1-1 0,-1 1 0,1-1 0,0 1 0,0-1 0,0 0 0,0 1 0,1-1 0,0 0-1,-1 0 16,1-1-8,0 0-1,-1 0 0,1 0 0,0 0 0,0-1 1,0 1-1,0-1 0,0 1 0,1-1 0,-1 0 1,0 0-1,1 0 0,-1 0 0,1 0 0,-1 0 1,1-1-1,-1 1 0,1-1 0,1 0 9,9 0 53,-1 0 0,0-2 0,0 1 0,0-1 0,0-1 0,10-4-53,-7 3 50,-10 3-21,0-1 1,0 0-1,0 0 0,0 0 0,0-1 1,-1 1-1,1-1 0,-1 0 0,0-1 0,0 1 1,0-1-30,-3 3 6,1 0 1,-1-1-1,0 1 0,0 0 1,-1 0-1,1-1 1,0 1-1,0 0 0,-1-1 1,1 1-1,-1-1 1,1 1-1,-1-1 1,1 1-1,-1-1 0,0 1 1,0-1-1,0 0 1,0 1-1,0-1 0,0 1 1,0-1-1,-1 1 1,1-1-1,0 1 1,-1-1-1,0 1 0,1-1 1,-1 1-1,0-1 1,1 1-1,-1 0 0,0-1 1,0 1-1,0 0 1,0 0-1,0 0 1,-2-1-7,0-1 5,0 0 1,0 0 0,0 1 0,-1-1 0,1 1 0,-1 0 0,1 0 0,-1 0 0,0 0 0,0 1 0,0-1 0,0 1-1,0 0 1,0 0 0,0 1 0,-1-1 0,1 1 0,0 0 0,0 0 0,0 0 0,-1 1 0,1-1 0,0 1-1,0 0 1,0 1 0,-4 0-6,4 0-11,-1 1-1,1-1 1,0 1-1,0 0 0,0 0 1,0 0-1,0 0 1,1 1-1,-1-1 0,1 1 1,0 0-1,0 0 1,1 0-1,-1 0 0,1 1 1,0-1-1,0 1 1,0 0-1,1-1 0,-1 1 1,1 0-1,0 4 12,0-1-9,1-1 0,0 1 0,0 0 0,1-1 0,0 1 0,0 0 1,0-1-1,1 1 0,1-1 0,-1 0 0,1 0 0,0 0 0,1 0 0,0 0 0,4 5 9,-6-9 0,1 1 1,-1-1 0,1 0-1,0 0 1,0 0-1,1 0 1,-1-1 0,0 1-1,1-1 1,-1 0-1,1 0 1,0 0 0,0-1-1,0 1 1,0-1-1,0 0 1,0 0-1,0 0 1,0-1 0,0 1-1,1-1 1,-1 0-1,0 0 1,0-1 0,0 1-1,0-1 1,0 0-1,1 0 1,2-1-1,1-1 35,0-1-1,0 0 1,0 0 0,0-1-1,-1 0 1,0 0-1,0-1 1,0 0 0,0 0-1,-1 0 1,0-1 0,-1 0-1,1 0 1,-1-1 0,2-4-35,-5 8 10,1-1 1,-1 1 0,0-1 0,-1 1 0,1-1-1,-1 0 1,0 0 0,0 0 0,0 0-1,-1 0 1,0 0 0,0 0 0,0 0-1,0 0 1,-1 0 0,0 0 0,0 0 0,0 0-1,-1 1 1,0-1 0,0 0 0,0 1-1,0-1 1,0 1 0,-1 0 0,0 0-1,0 0 1,-2-2-11,-2-2 18,-1 1 0,0 0 0,-1 0 0,1 1 0,-1 0 0,0 1 0,-1 0 0,1 0 0,-1 1 0,0 0 0,0 1 1,-4-1-19,9 3-5,-1 0 1,0 0-1,1 0 1,-1 1 0,0 0-1,0 0 1,1 1 0,-1-1-1,0 1 1,1 0 0,-1 1 4,2-1-12,0 1 1,0 0 0,1-1 0,-1 1 0,0 1-1,1-1 1,-1 1 0,1-1 0,0 1-1,0 0 1,0 0 0,0 0 0,1 1-1,-1-1 1,-1 3 11,1 0-15,0 0 0,0 0 1,0 0-1,1 0 0,0 0 0,0 0 0,1 1 0,-1-1 0,2 1 0,-1-1 0,1 1 0,0-1 1,0 1-1,0 0 0,1-1 0,0 1 0,1-1 0,-1 1 15,1-2 1,0 0 0,-1-1-1,2 1 1,-1 0 0,0-1 0,1 0-1,0 1 1,0-1 0,0 0 0,1 0-1,-1-1 1,1 1 0,0-1 0,0 0-1,0 0 1,0 0 0,1 0 0,-1-1 0,1 0-1,0 0 1,-1 0 0,1 0 0,1-1-1,2 1 33,-1-1 0,1 0 0,0 0 0,-1-1 0,1 0 0,-1-1 0,1 0 0,0 0 0,-1 0 0,1-1 0,-1 0 0,0-1 0,0 1 0,0-1 0,5-3-34,-2 0 63,0 0-1,-1 0 1,1-1-1,-1 0 1,0-1-1,-1 0 1,0 0-1,0-1 0,-1 0 1,1-1-62,-6 6 21,1 0-1,-1 0 1,0 0 0,0-1-1,0 1 1,0 0 0,-1-1 0,0 1-1,0-1 1,0 0 0,0 1-1,-1-1 1,0 0 0,0 1 0,0-3-21,0 4 11,-1 0 1,0 0-1,1 1 1,-1-1-1,0 0 1,-1 0-1,1 1 1,0-1-1,-1 0 1,1 1-1,-1-1 1,0 1-1,0 0 1,0 0-1,0 0 1,0 0-1,-1 0 1,1 0-1,-1 0 1,1 1-1,-1-1 1,1 1-1,-1 0 1,-2-1-12,-2 0 10,-1 0 1,1 0 0,0 1 0,0 0 0,-1 0 0,1 1 0,-1 0 0,1 0 0,0 1 0,-1 0 0,1 0 0,-3 2-11,-1-1 0,0 1 1,1 1 0,0 0 0,0 1 0,0-1 0,0 2 0,1 0 0,-2 1-1,7-4-13,0 1 0,0 0 0,0 0 1,1 0-1,0 0 0,0 0 0,0 0 0,0 1 0,0 0 0,1-1 0,0 1 0,0 0 0,0 2 13,2-6-9,-1 1 0,1 0 0,-1 0 0,1 0-1,0 0 1,0-1 0,0 1 0,0 0 0,0 0-1,0 0 1,0 0 0,1 0 0,-1-1 0,1 1-1,-1 0 1,1 0 0,0-1 0,-1 1 0,1 0-1,0-1 1,0 1 0,0-1 0,1 1 0,-1-1-1,0 1 1,1-1 0,-1 0 0,0 0 0,1 0-1,-1 0 1,1 0 0,0 0 0,-1 0 0,1 0-1,0-1 1,0 1 0,-1 0 0,3-1 9,3 2 27,0 0 1,0-1 0,1 0-1,-1-1 1,0 0-1,0 0 1,1 0-1,-1-1 1,0 0-1,0 0 1,0-1 0,7-2-29,-10 0-180,-9 3-4749,4 1 2884,9 0-3969</inkml:trace>
  <inkml:trace contextRef="#ctx0" brushRef="#br0" timeOffset="64517.229">1298 307 8960,'-4'0'343,"1"-1"0,-1 0-1,0 0 1,0 0 0,0-1 0,1 1 0,-1-1 0,1 0 0,-1 0 0,1 0 0,0 0-1,0-1 1,0 1 0,0-1 0,0 0 0,0 0 0,-1-2-343,-12-17 1160,0 1-1,-14-14-1159,16 19 379,6 8-5,0 1 0,-1 0 0,-8-6-374,-4-3 505,6 5-368,0 1 0,-1 1 0,0 0 0,-1 1 0,0 1 0,0 0 0,0 1 0,-1 1 0,0 1 0,0 1 0,0 0 0,-1 1 0,1 1 0,0 1 0,-1 1 0,1 0 0,0 1 0,0 1 0,-2 1-137,5 1 57,0 0-1,1 1 1,-1 0 0,1 1 0,1 1 0,0 0 0,-7 6-57,-20 17 179,-23 25-179,11-10 4,-59 44-36,-26 23 176,116-93-51,2 0 1,0 1-1,1 0 1,1 2-1,2 0 1,0 1-1,1 0 1,-8 23-94,9-17 51,2 1 0,1 0-1,1 0 1,2 1 0,1 0 0,2 0 0,0 16-51,4-36 4,0 0-1,1 1 1,0-1-1,1 0 1,0 0-1,1 0 1,0 0 0,1-1-1,0 1 1,1-1-1,4 8-3,0-5 61,-1-1 1,2 0-1,0 0 0,0-1 0,1 0 0,1-1 0,0-1 0,11 8-61,14 8 99,2-2 0,0-2 1,1-1-1,2-3 0,16 5-99,-23-11 17,0-1 1,1-2-1,5-1-17,110 12 92,-77-14 109,-1-3-1,26-5-200,148-15 297,-130 7-323,508-29 202,-497 32-145,153-5 2,1658 7 95,-1117-22 11,-379 21-118,2 26-29,-282-11 0,253-7 0,-325-4 5,208-7-32,93-2-10,-334 11 24,333-5 125,-261-3 80,126-23-184,-165 12 65,27-13-65,-33 9 63,-27 7-38,-1-3 0,0-2 0,-1-3-25,-49 21 10,-1 0 1,1 0 0,-1-1 0,0 0 0,0 0 0,0 0 0,0-1 0,-1 0 0,1 0 0,-1 0 0,-1-1 0,1 0 0,-1 0 0,0 0 0,0 0-1,-1-1 1,0 1 0,0-1 0,0 0 0,0-3-11,-1 0 18,0 0 0,-1 0 0,0 0 0,-1 0-1,0 0 1,-1-1 0,0 1 0,0 0 0,-1 0 0,0 1 0,-1-1-1,0 0 1,0 1 0,-1-1 0,-1 1 0,0 0 0,0 1 0,0-1-1,-1 1 1,0 0 0,-1 0 0,0 1 0,-1-1-18,-21-16 2,-1 2 0,-2 1 0,0 1 0,-30-12-2,32 15 8,-54-25 214,-48-15-222,-87-26-83,164 63 51,-50-17 53,-105-21-21,0 6-76,158 36 98,0-2 0,-47-25-22,-43-23 112,103 50-139,0 3 1,-33-8 26,0 6-41,-1 4 0,0 3 0,-67 1 41,-221 19-32,259-9 44,-72-7-12,-97-18 69,175 13 10,-106-4-103,0 8 0,-95 15 24,-355 6-32,510-21 49,-58-1 3,-88 10-89,-122 23 69,259-14 60,-121-8-60,-152-27 68,270 13-100,0 6 0,0 8 0,-140 21 32,189-10-4,-100 12-77,179-26 72,-1-1 0,0-2 1,-22-2 8,33 1-266,0-1 0,-1-1 0,1 0 0,1-1 0,-1-1 0,-9-5 266,-3-3-1157,15 7-672,1 0-1,-11-3 1830,-10 1-5727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4:4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10 127 4736,'-1'-2'561,"0"1"0,1-1-1,-1 1 1,1-1 0,-1 0 0,1 1 0,0-1 0,0 1-1,-1-3-560,4-27 1923,-1 10-717,-2 39-350,0 66 295,3-1-1,12 68-1150,-8-118 103,-4-18 268,0 1 0,0 0 0,-1 10-371,-2-25 373,-1-15 336,-38-304 262,38 303-656,6 192-827,-4-168-1153,-1-9 1352,1 1 1,-1-1-1,0 1 0,1-1 0,-1 1 1,1-1-1,-1 1 0,1-1 1,-1 0-1,0 1 0,1-1 1,-1 0-1,1 1 0,0-1 1,-1 0-1,1 0 0,-1 1 0,1-1 1,-1 0-1,1 0 0,-1 0 1,1 0-1,0 0 0,-1 0 1,1 0-1,-1 0 0,1 0 1,0 0-1,-1 0 0,1 0 0,-1 0 1,1-1-1,0 1 313,16-4-4373</inkml:trace>
  <inkml:trace contextRef="#ctx0" brushRef="#br0" timeOffset="886.779">10 25 7168,'-7'-2'2568,"5"2"1709,2 4-1550,0-2-2641,0-1 11,0-1 0,0 1 0,0 0 0,0 0 1,0 0-1,0 0 0,0 0 0,1 0 0,-1 0 0,0-1 0,1 1 0,-1 0 0,1 0 0,-1 0 0,0-1 1,1 1-1,0 0 0,-1 0 0,1-1 0,-1 1 0,1-1 0,0 1 0,0 0 0,-1-1 0,1 1 0,0-1 0,0 0 1,0 1-1,-1-1 0,1 0 0,0 1 0,0-1 0,0 0 0,0 0 0,0 0 0,0 0 0,0 1-97,5-1 299,0 0 1,1-1-1,-1 0 0,0 0 0,4-1-299,13-1 421,-10 4-128,1 0 0,-1 1 0,13 4-293,24 3 572,-26-9-331,0 0 0,1-2-1,-1-1 1,0-1 0,-1-1 0,4-2-241,37-6 294,-37 9-264,-1 2 0,1 2 0,-1 0 1,12 2-31,-9 0 201,0-1 0,1-2 1,12-2-202,24-5 253,1 3 1,17 2-254,-43 5 108,27 5-108,-47-5 9,15 1 147,1-2-1,14-3-155,3 1-2850,-54-2-2200,0-13-3035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4:4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972 383 6528,'7'-21'1140,"0"1"-1,1-1 1,0 2 0,2-1 0,1 1-1,0 1 1,3-2-1140,16-24 3072,-26 39-2116,-7 6 398,-8 13 405,-3 8-161,-10 23-1598,-8 13 493,6-17-217,-45 75 323,-8 26-599,72-128-20,4-10 5,0 1 0,1 0 0,0 0 0,0 0 0,0 0 0,0 0 0,1 0 0,0 0 0,-1 6 15,2-10 0,0-1-1,0 1 1,1 0-1,-1 0 1,0 0 0,0-1-1,0 1 1,1 0 0,-1 0-1,0-1 1,1 1 0,-1 0-1,1-1 1,-1 1-1,0 0 1,1-1 0,0 1-1,-1-1 1,1 1 0,-1-1-1,1 1 1,0-1-1,-1 1 1,1-1 0,0 1-1,-1-1 1,1 0 0,0 1-1,0-1 1,0 0 0,-1 0-1,1 0 1,0 0 0,3 1 2,0-1 0,-1 1 0,1-1 0,0 0 0,0-1 0,1 1-2,24-6 37,-1 0 0,0-2 0,0-1 0,24-11-37,-14 4-31,38-8 31,-63 21 7,1 1-1,0 0 1,0 1 0,0 1-1,0 0 1,0 1-1,-1 0 1,1 1-1,0 1 1,7 2-7,13 5-9,0 2-1,-1 1 1,16 10 9,-17-7 12,0 1 0,-1 2 0,-1 1 0,6 7-12,-23-17 137,0 1-1,-1 1 0,-1 0 1,0 1-1,0 0 1,-1 0-1,-1 1 1,0 0-1,-1 1 1,1 5-137,-6-15 84,-1 2 0,1-1 0,-1 0 0,-1 0 1,1 1-1,-1-1 0,-1 1 0,1-1 0,-1 1 0,0-1 0,0 1 1,-1-1-1,0 1 0,0-1 0,0 0 0,-1 1 0,0-1 0,-1 0 1,1 0-1,-1 0 0,0 0 0,0-1 0,-1 1 0,0-1 1,0 0-1,0 0 0,-5 4-84,-4 2 75,0 0 0,-1-1 0,0 0 1,-10 3-76,-64 31 125,46-26-114,-1-2 0,0-1-1,-1-3 1,-42 7-11,28-10-622,0-3 0,0-2 0,-39-4 622,88 0-246,-2 0-459,0-1 0,0 0 0,0 0 0,0-1 0,0 0 705,10 2-110,0 0 0,1 0 0,-1-1 0,1 1-1,-1 0 1,1 0 0,-1 0 0,1 0 0,-1-1 0,1 1 0,-1 0 0,1 0 0,-1-1 0,1 1 0,-1-1-1,1 1 1,-1 0 0,1-1 0,0 1 0,-1-1 0,1 1 0,-1-1 0,1 1 0,0-1 0,0 1 0,-1-1-1,1 1 1,0-1 0,0 1 0,0-1 0,0 1 0,0-1 0,0 0 0,-1 1 0,1-1 0,0 1-1,1-1 1,-1 1 0,0-1 0,0 0 0,0 1 0,0-1 0,0 1 0,1-1 0,-1 1 0,0-1 0,0 0 110,3-2-682,-1 0 0,0-1 1,1 1-1,0 0 1,-1 0-1,4-2 682,23-20-4426</inkml:trace>
  <inkml:trace contextRef="#ctx0" brushRef="#br0" timeOffset="584.175">1008 77 9728,'-4'-2'829,"-19"-7"3946,22 9-4524,0 0 0,-1-1 0,1 1 0,0 0 0,0 0 0,0-1 0,0 1 0,-1 0 0,1 0 0,0 1 0,0-1 0,0 0 0,-1 0 0,1 0 0,0 1 0,0-1 0,0 1-251,0 0 233,1 0 0,0 0 0,0 0 0,-1 0 0,1 0 0,0 0 0,0 0-1,0 0 1,0 0 0,1 0 0,-1 0 0,0 0 0,0 0 0,0 0 0,1 0 0,-1 0-1,1-1 1,-1 2-233,9 2 200,0 0 0,0-1-1,0 0 1,0 0-1,1-1 1,-1 0 0,1-1-1,-1 0 1,5-1-200,18 1 283,1-3 0,7-1-283,208-28 585,-64 7-359,0 8-226,413 3 821,-591 13-810,28-1 317,-32 1-321,-1-1 0,1 1-1,0 0 1,0-1 0,-1 1 0,1-1 0,0 0-1,-1 1 1,1-1 0,-1 0 0,1 0 0,-1 0-1,1 0 1,-1 0 0,0-1 0,1 1-7,-2 1-21,0 0 1,0 0 0,0 0 0,0-1-1,1 1 1,-1 0 0,0 0-1,0 0 1,0 0 0,0 0-1,0 0 1,0 0 0,0-1-1,0 1 1,0 0 0,0 0 0,0 0-1,1 0 1,-1 0 0,0-1-1,0 1 1,0 0 0,0 0-1,0 0 1,0 0 0,0 0-1,0-1 1,0 1 0,0 0-1,0 0 1,0 0 0,0 0 0,-1 0-1,1 0 1,0-1 0,0 1-1,0 0 1,0 0 0,0 0-1,0 0 1,0 0 0,0 0-1,0-1 1,0 1 0,-1 0-1,1 0 1,0 0 0,0 0 0,0 0-1,0 0 1,0 0 0,0 0-1,-1 0 1,1 0 0,0 0-1,0 0 1,0 0 0,0 0-1,0 0 1,-1 0 0,1 0-1,0 0 1,0 0 0,0 0 0,0 0-1,0 0 21,-10 2-1875,-17 17-4141,9-3 390</inkml:trace>
  <inkml:trace contextRef="#ctx0" brushRef="#br0" timeOffset="1185.116">14 1802 9344,'-1'0'218,"0"0"0,1 1 0,-1-1 1,0 0-1,1-1 0,-1 1 0,0 0 1,1 0-1,-1 0 0,0 0 0,1 0 1,-1-1-1,1 1 0,-1 0 0,0 0 0,1-1 1,-1 1-1,1-1 0,-1 1-218,1-1 81,0 1-1,0-1 1,0 0-1,0 1 1,0-1 0,0 1-1,0-1 1,0 0-1,0 1 1,0-1 0,0 1-1,0-1 1,1 0-1,-1 1 1,0-1-1,0 1 1,1-1 0,-1 1-1,0-1 1,1 1-1,-1-1 1,1 1 0,-1-1-81,5-6 698,0-1 39,0 1 1,1 0-1,-1 0 0,1 1 1,5-4-738,-9 8 118,0 1-1,-1-1 1,1 1 0,0 0-1,0 0 1,0 0 0,0 0 0,1 0-1,-1 0 1,0 1 0,0-1-1,0 1 1,1 0 0,-1-1 0,0 1-1,0 0 1,1 0 0,-1 0-1,0 1 1,0-1 0,1 1 0,-1-1-1,0 1 1,2 0-118,20 7 344,0-1 0,1 0 0,-1-3 0,1 0 0,0-1 0,0-1-1,1-2 1,11-1-344,48-5 1005,70-16-1005,-106 14 169,468-67 299,-2 23-344,316 14 1044,-785 37-1054,146-8 239,-136 5-210,-1-4-1,22-6-142,-69 13 14,-1-1 1,1 0-1,-1-1 0,1 1 0,-1-1 0,0-1 1,0 1-1,0-1 0,1-2-14,-7 6-136,-1-1-1,0 1 1,0 0-1,0 0 1,0-1-1,0 1 1,0 0-1,0-1 1,0 1 0,0 0-1,0 0 1,0-1-1,0 1 1,0 0-1,0-1 1,0 1-1,0 0 1,0-1-1,0 1 1,0 0 0,0 0-1,0-1 1,0 1-1,-1 0 1,1 0-1,0-1 1,0 1-1,0 0 1,0 0-1,-1-1 1,1 1 0,0 0-1,0 0 1,-1 0-1,1-1 1,0 1-1,0 0 1,-1 0 136,-8-6-6276,0 13-214</inkml:trace>
  <inkml:trace contextRef="#ctx0" brushRef="#br0" timeOffset="2303.588">753 2206 8832,'7'-25'1995,"-4"13"-980,0 0-1,-1 1 0,0-1 1,-1-8-1015,-1 20 99,1-1 1,-1 0-1,0 1 1,0-1-1,0 0 1,0 0-1,0 1 1,0-1-1,0 0 1,-1 1-1,1-1 1,0 0-1,0 1 0,0-1 1,-1 0-1,1 1 1,0-1-1,-1 0 1,1 1-1,-1-1 1,1 1-1,-1-1 1,1 1-1,-1-1 1,1 1-1,-1-1 1,1 1-1,-1-1 1,1 1-1,-1 0 1,0-1-1,1 1 0,-1 0 1,0 0-1,1 0 1,-1-1-1,0 1 1,1 0-1,-2 0-99,1 0 93,-1 1 0,0-1-1,1 0 1,-1 1 0,1-1 0,-1 1-1,1 0 1,-1 0 0,1-1 0,-1 1-1,1 0 1,0 0 0,-1 0 0,1 0-1,0 1 1,0-1 0,-1 1-93,-10 16 369,0 0 0,1 1 0,1 0 1,1 1-1,1 0 0,-2 8-369,-6 15 243,-12 24 69,4 1 0,-12 58-312,25-77-11,1 0-1,3 0 1,2 1 0,2 1 11,3-34-5,0-1-1,1 0 1,1 0 0,1 1 0,0-1 0,1-1 0,0 1 0,2 0 0,0-1-1,0 0 1,2-1 0,-1 1 0,2-1 0,4 5 5,-7-12 16,1 0 0,0-1-1,0 1 1,0-1 0,1-1 0,-1 0-1,1 0 1,1 0 0,-1-1 0,1 0 0,0-1-1,-1 1 1,1-2 0,1 1 0,-1-2 0,0 1-1,1-1 1,-1 0 0,4-1-16,-1 0 49,0 0 1,0-1-1,0-1 0,0 0 1,0 0-1,-1-1 0,1-1 1,-1 0-1,0 0 0,0-1 1,0 0-1,-1-1 0,0 0 1,0-1-1,3-3-49,5-8 156,0 0 0,-2-1-1,0-1 1,-1-1 0,-1 0 0,-1-1 0,-1 0 0,-1-1 0,4-14-156,-8 19 45,-1-1 1,-2 0-1,0 0 1,0 0 0,-2-1-1,-1 1 1,0-1 0,-1 1-1,-1-1 1,-1 1-1,-1 0 1,0 0 0,-2 0-1,0 0 1,-1 0 0,-1 1-1,-1 0 1,0 0-1,-1 1 1,-1 0 0,-1 1-1,0 0 1,-1 1 0,-1 0-1,0 1 1,-1 0-1,-12-8-44,18 16 4,1 1 0,-1 0 0,0 0 0,0 1 0,-1 0 0,0 0 0,1 1 0,-1 0 1,0 1-1,0 0 0,0 0 0,-1 1 0,1 0 0,0 0 0,-1 1-5,4 1-19,0-1 0,0 1 0,0 0 0,1 0 0,-1 1 0,0-1 0,0 1 0,1 1 0,-1-1 0,1 1 0,0 0 0,-1 0 0,1 1 0,1-1 0,-1 1 0,1 0 0,-1 0 0,1 1 0,0-1 0,1 1 0,-1 0 0,-2 5 19,4-7-173,0 0 0,1 0 0,-1 0 0,1 1 0,0-1 0,0 0 0,0 1 0,0-1 0,0 1 0,1 0-1,-1-1 1,1 1 0,0-1 0,1 1 0,-1 0 0,0-1 0,1 1 0,0-1 0,1 4 173,0-1-532,1-1 1,0 0-1,1 0 1,-1 0-1,1 0 0,0 0 1,0 0-1,0-1 1,1 0-1,0 0 0,4 3 532,45 30-5343</inkml:trace>
  <inkml:trace contextRef="#ctx0" brushRef="#br0" timeOffset="2752.843">1320 2995 12800,'-1'-1'276,"0"1"0,0-1 1,0 0-1,0 1 1,0-1-1,0 0 1,0 0-1,0 0 0,0 0 1,0 0-1,0 0 1,0-1-1,1 1 1,-1 0-1,0 0 0,1 0 1,-1-1-1,1 1 1,-1 0-1,1-1 0,0 1 1,0 0-1,0-1 1,-1 1-1,1-1 1,0 1-1,1 0 0,-1-1 1,0 0-277,1-9 451,1 0 1,0 0-1,2-7-451,0 1 933,14-70 2321,-18 92-3235,0 0 1,0-1 0,1 1 0,0 0 0,0-1-1,0 1 1,0 0-20,-1-5 0,0 0 0,0 0 0,0 1 0,0-1 0,0 0 0,0 0 0,0 0 0,0 0 0,0 0 0,0 0 0,0 1 0,0-1 0,1 0 0,-1 0 0,0 0 1,0 0-1,0 0 0,0 0 0,0 0 0,0 0 0,0 0 0,0 1 0,0-1 0,0 0 0,1 0 0,-1 0 0,0 0 0,0 0 0,0 0 0,0 0 0,0 0 0,0 0 0,0 0 0,1 0 0,-1 0 0,0 0 0,0 0 0,0 0 0,0 0 0,0 0 0,0 0 0,0 0 0,1 0 0,-1 0 0,0 0 0,0 0 0,0 0 0,0 0 0,0 0 0,0 0 0,1 0 0,-1 0 0,0 0 0,0 0 0,0-1 0,0 1 0,0 0 0,0 0 0,0 0 0,0 0 0,0 0 0,0 0 0,0 0 0,1 0 0,-1-1 0,3-4 9,-3 5-8,-1 0-1,10-32 73,-7 23-3,0 0 0,1 1 0,3-8-70,-5 14 155,0 6-26,-1 13 62,-2 24 5,-1-11-148,1 0 0,2 16-48,0-23-101,0-19-193,0 0 0,1-1 0,-1 1 0,1 0 0,0-1 0,0 1 0,0-1 0,0 1 0,2 2 294,-3-6-248,1 1-1,-1 0 0,1 0 1,-1 0-1,1-1 0,-1 1 1,1 0-1,0-1 0,-1 1 1,1 0-1,0-1 0,-1 1 0,1-1 1,0 1-1,0-1 0,0 1 1,0-1-1,-1 0 0,1 1 1,0-1-1,0 0 0,0 0 0,0 0 1,0 0-1,0 0 0,0 0 1,0 0-1,0 0 0,0 0 1,0 0-1,-1 0 0,1 0 0,0-1 1,0 1-1,0 0 0,0-1 1,0 1-1,-1-1 0,1 1 1,0-1-1,0 1 249,20-15-4885</inkml:trace>
  <inkml:trace contextRef="#ctx0" brushRef="#br0" timeOffset="3263.029">1873 2138 13056,'17'-78'8693,"-17"68"-7415,-4 9-246,-10 10-286,0 4-594,1 1 1,1 1 0,0 0 0,0 1-1,-3 9-152,-10 19 186,-9 24-186,32-62-10,-1-1 0,1 1 0,0 0-1,0 0 1,1 0 0,0 0 0,0 1 0,0-1 0,1 0 0,0 1 10,0-3-5,0 0 1,1 0 0,0 0-1,0 0 1,0-1 0,0 1-1,1 0 1,-1-1 0,1 1-1,0-1 1,0 0 0,0 1-1,1-1 1,-1 0 0,1 0-1,2 1 5,5 6-11,1-2-1,0 1 1,1-2-1,-1 1 1,1-2-1,1 1 1,0-2-1,-1 0 1,14 4 11,16 1 7,2-1 1,19 1-8,13 2 35,-13 0-61,-1 3-1,7 5 27,-47-12 154,-1 0 0,0 1 0,0 1-1,-1 1 1,-1 0 0,1 2 0,10 10-154,-23-18 150,-1 1 1,0 1 0,0-1-1,-1 1 1,0 0-1,0 0 1,0 0 0,2 7-151,-4-8 101,-1-1 0,0 1-1,0 0 1,-1-1 0,0 1 0,0 0 0,0 0 0,-1 0 0,1 0 0,-1 0 0,-1 0 0,1-1 0,-1 3-101,-1-1 71,0 0 1,0 0-1,0 1 0,-1-1 0,0-1 0,0 1 1,-1 0-1,0-1 0,0 0 0,-4 5-71,1-3 50,-1 0 0,0 0 1,-1-1-1,0 0 0,0 0 0,-8 4-50,-11 4 20,0-2 0,-1 0 0,-1-2 0,-17 3-20,14-4-187,0-1-1,-1-2 1,0-1-1,0-2 1,-1-1-1,-11-2 188,40-1-321,0 0 0,-1-1 0,1 0-1,0 0 1,0-1 0,0 1 0,0-1 0,0 0 0,-4-3 321,8 4-256,0 0 0,0-1 0,1 1 0,-1 0 1,0-1-1,1 1 0,-1-1 0,1 1 0,0-1 1,0 0-1,-1 0 0,1 0 0,0 1 0,0-1 0,1 0 1,-1 0-1,0 0 0,1-1 0,-1 1 0,1 0 1,-1 0-1,1 0 0,0 0 0,0 0 0,0 0 1,0-1-1,1 1 0,-1 0 0,1-1 256,-1 0-635,1-1-1,0 1 0,0-1 1,1 1-1,-1-1 1,2-2 635,18-21-4869</inkml:trace>
  <inkml:trace contextRef="#ctx0" brushRef="#br0" timeOffset="3622.064">1832 2051 12928,'-1'-2'519,"1"0"1,-1 0-1,0 0 1,1 0-1,0 0 1,-1 0-1,1 0 1,0 0-1,0-1 1,0 1-1,0 0 1,1 0-1,-1 0 1,1-1-520,-1 2 146,0 0 1,0 0-1,1 0 1,-1 0-1,1 0 1,-1 0-1,1 0 1,0 0-1,-1 1 1,1-1-1,0 0 1,-1 0-1,1 0 1,0 1 0,0-1-1,0 1 1,-1-1-1,1 0 1,0 1-1,0-1 1,0 1-1,0 0 1,0-1-1,0 1 1,0 0-1,0 0 1,0-1 0,0 1-1,1 0 1,0 0-147,4 1 310,1-1 0,0 2 1,0-1-1,0 0 0,3 3-310,16 2 411,53 8 142,0-4-1,1-3 0,26-4-552,238-13 263,-281 6-416,-1-2-1,0-3 1,0-2 0,21-9 153,-77 18-208,4 0-3959,-15 13-2030,4-10 5873,-7 13-4870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4:5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4539 8832,'-34'-70'2896,"31"65"-2553,0 0 1,1 0-1,0 0 1,0 0-1,0-1 1,0-2-344,0-1 440,-2-7 1313,5 13-490,10 18 283,2 5-727,61 83 408,8 16-609,13 14 54,23 17-672,108 110 278,-115-135-318,5-5 0,16 4 40,-27-31-306,50 47-2647,-150-135 2764,3 2-485,0 0 0,-1 1 0,1 0 0,-2 0 0,1 1 0,-1-1 0,0 2-1,-1-1 1,2 5 674,8 23-4298</inkml:trace>
  <inkml:trace contextRef="#ctx0" brushRef="#br0" timeOffset="362.259">396 6048 9472,'-40'29'3584,"40"-29"-2784,27 0 576,-23 0 63,32-41-191,-10 10 32,46-96-288,-14 28-64,35-88-512,36-23-192,0 40-64,-3 47-192,-24 17 32,-13 38-2048,-17 4-864,-2 5-2559</inkml:trace>
  <inkml:trace contextRef="#ctx0" brushRef="#br0" timeOffset="916.937">521 2001 8320,'-19'-38'2757,"18"37"-2672,1 0-1,0 0 1,-1 0-1,1 0 1,-1 1-1,1-1 1,0 0 0,0 0-1,-1 0 1,1 0-1,0 0 1,0 0-1,0 0 1,0 0-85,0-25 1056,0 26-988,0-1 0,0 0 0,0 0-1,0 1 1,0-1 0,1 0 0,-1 1 0,0-1 0,0 0 0,0 1-1,1-1 1,-1 0 0,0 1 0,1-1 0,-1 0 0,1 1 0,-1-1-1,1 1 1,-1-1 0,1 1 0,-1-1 0,1 1 0,-1-1 0,1 1 0,0 0-1,-1-1 1,1 1 0,-1 0 0,1-1-68,1 1 143,0-1-1,0 1 1,0 0-1,0-1 1,1 1-1,-1 0 1,0 0-1,0 1 1,0-1-1,0 0 1,1 1-143,10 2 375,0 0 1,-1 2-1,1-1 1,-1 1-1,8 5-375,69 45 1216,21 21-1216,-10-4 501,58 57-501,83 94-58,-190-178-1865,2-2 0,9 3 1923,-29-28-3349,-5-5-981</inkml:trace>
  <inkml:trace contextRef="#ctx0" brushRef="#br0" timeOffset="1289.987">507 2941 9984,'5'36'3680,"-5"-36"-2848,63-5 384,-24-10 31,6-25-383,13-35-96,4-20-384,14-20-160,-1 8-128,-16 20-96,38-56 96,20-16-576,-24 24-192,-12 17-3423,-10 19-2625,-12 15 2368</inkml:trace>
  <inkml:trace contextRef="#ctx0" brushRef="#br0" timeOffset="1655.82">935 67 6144,'-22'-55'6496,"21"54"-6321,0 0 1,1 0 0,-1 0 0,0 0-1,1 1 1,-1-1 0,0 0 0,0 0-1,0 1 1,0-1 0,1 0 0,-1 1 0,-1-1-176,1 1 47,1-1 1,0 1 0,0 0 0,0 0-1,-1 0 1,1 0 0,0 0 0,0 0-1,-1 0 1,1 0 0,0 0 0,0 0-1,-1 0 1,1 0 0,0 0 0,0 0-1,-1 0 1,1 0 0,0 1 0,0-1-1,0 0 1,-1 0 0,1 0 0,0 0 0,0 0-1,0 0 1,-1 1-48,1-1 74,-1 1-1,1 0 1,0-1-1,-1 1 1,1 0-1,0-1 1,0 1-1,0 0 1,-1 0-1,1-1 1,0 1-1,0 0 1,0 0-1,0-1 1,0 1-74,1 60 1216,4 40-516,7 180-35,-16 110-510,-9-125-1606,0-92-2677,7-105-138</inkml:trace>
  <inkml:trace contextRef="#ctx0" brushRef="#br0" timeOffset="2058.915">272 250 9984,'-5'39'3680,"5"-39"-2848,53 80 512,-44-68 127,36 15-799,-9-3-256,43 31-224,-16-14-64,30 42-64,-21-16-128,35 32-32,-22-19-800,26 55-352,-27-29-3583</inkml:trace>
  <inkml:trace contextRef="#ctx0" brushRef="#br0" timeOffset="2883.202">534 3646 8064,'-30'-3'2672,"19"2"-633,11 1-1998,0 0-1,0 0 1,0 0 0,0 0-1,0 0 1,0 0 0,0 0-1,0 0 1,0 1-1,0-1 1,0 0 0,0 0-1,0 0 1,0 0 0,0 0-1,-1 0 1,1 0-1,0 0 1,0 0 0,0 0-1,0 0 1,0 0-1,0 1 1,0-1 0,0 0-1,0 0 1,0 0 0,0 0-1,0 0 1,0 0-1,0 0 1,0 0 0,0 0-1,-1 0 1,1 0-1,0 0 1,0 0 0,0 0-1,0 0 1,0 0 0,0 0-1,0 0 1,0 0-1,0 0 1,0 0 0,0 0-1,-1 0 1,1 0-1,0 0 1,0 0 0,0 0-41,4 8 97,3 11 139,0 1 297,1 0 1,1 0-1,11 18-533,-17-32 107,1-1 0,0 0 0,0 0 0,0 0 0,1 0-1,0-1 1,-1 0 0,2 0 0,-1 0 0,0 0 0,1-1 0,-1 0 0,1 0 0,0 0-1,4 0-106,-7-2 33,0 0-1,0 0 1,0-1-1,1 1 1,-1-1-1,0 0 1,0 0-1,0 0 1,0 0-1,0-1 1,0 1-1,0-1 1,0 0-1,0 0 1,0 0-1,0 0 1,0 0-1,0-1 1,-1 1-1,1-1 1,0 0-1,-1 0 1,1 0-1,-1 0 1,0 0-1,0 0 0,0-1 1,0 1-1,0-1 1,0 1-1,-1-1 1,1 0-1,0-1-32,0-4 45,0 1-1,0 0 0,0-1 0,-1 1 0,0-1 1,0 0-1,-1 1 0,0-2-44,0 3 64,-1 1 1,1 0-1,-1 0 0,0-1 1,0 1-1,-1 0 0,1 0 0,-1 0 1,0 0-1,-1 0 0,1 1 1,-3-4-65,3 6 31,0 0 0,1 0 0,-1 1 0,0-1 0,0 1 0,0-1 0,0 1 0,0 0 0,-1 0 0,1 0 0,0 0 0,-1 0 0,1 0 0,0 1 0,-1-1 0,1 1 0,-1-1 0,1 1 0,-1 0 0,1 0 0,-2 0-31,0 1 10,1-1 0,-1 1 1,1-1-1,-1 1 0,1 0 0,-1 0 1,1 1-1,0-1 0,-1 1 0,1-1 1,0 1-1,0 0 0,0 0 0,-2 3-10,1 0 1,0-1-1,0 1 1,0 1 0,1-1-1,0 0 1,0 1-1,0 0 1,1-1-1,0 1 1,0 0-1,0 0 1,1 3-1,-4 15 81,2 0 0,1 16-81,2-38 7,-1 9 48,1 0 1,1 0-1,0 0 0,1 0 0,0 0 0,0 0 0,1-1 0,3 6-55,-5-12 23,1 0 0,0 0 0,0 0 1,0-1-1,1 1 0,0-1 0,-1 1 0,1-1 0,0 0 0,2 2-23,-3-4 16,0 1 0,1-1 0,-1 1 0,0-1 0,0 0 0,1 0 0,-1 0 0,1-1 0,-1 1 0,0 0 0,1-1 0,-1 0 0,1 1 0,0-1 0,-1 0 0,1-1 0,-1 1 0,2 0-16,-1-1 35,0 0-1,0 0 1,0 0-1,0-1 1,0 1-1,0-1 0,0 0 1,-1 0-1,1 1 1,-1-2-1,1 1 1,-1 0-1,0 0 1,0-1-1,0 1 0,0-1 1,0 0-1,-1 0 1,1 1-1,-1-1 1,0 0-1,1-1-34,2-6 86,-1 0 1,1-1-1,-2 0 0,0 1 1,1-10-87,-2 11 29,0 0 1,-1-1 0,0 1 0,-1-1-1,0 1 1,-1 0 0,0 0-1,-2-6-29,3 12 11,0-1-1,0 1 0,0 0 1,-1 0-1,1 0 0,-1 0 1,0 0-1,0 0 0,0 0 1,0 1-1,0-1 0,-1 1 0,1-1 1,-1 1-1,0 0 0,1 0 1,-1 0-1,0 1 0,0-1 1,0 1-1,0-1 0,-1 1 1,1 0-1,-1 0-10,2 1 0,0 0 1,1 0-1,-1 0 0,1 0 0,-1 0 1,1 0-1,-1 0 0,0 1 1,1-1-1,-1 1 0,1-1 1,0 1-1,-1 0 0,1-1 0,-1 1 1,1 0-1,0 0 0,0 0 1,-2 1-1,-1 2 0,0 0-1,0 1 1,1-1 0,-1 1 0,1 1 0,-4 5 0,1 0 0,0 1 0,1 0 0,0 1 0,1-1 0,1 1 0,0 0 0,0-1 0,1 7 0,1-14 10,1 0-1,0-1 0,0 1 0,0 0 1,0-1-1,1 1 0,0-1 1,0 1-1,0 0 0,1-1 0,-1 0 1,1 1-1,0-1 0,0 0 1,1 0-1,-1 0 0,1 0 0,0 0 1,0-1-1,0 1 0,1-1 1,-1 0-1,1 0 0,-1 0 1,1-1-1,0 1 0,0-1 0,1 0 1,-1 0-1,0 0 0,3 0-9,-5-1 12,1 0 0,-1-1 0,1 0-1,0 1 1,-1-1 0,1 0 0,-1 0 0,1 0-1,0-1 1,-1 1 0,1-1 0,-1 1-1,1-1 1,-1 0 0,1 0 0,-1 0 0,1 0-1,-1 0 1,0-1 0,0 1 0,0-1-1,0 1 1,0-1 0,0 0 0,0 0 0,0-1-12,5-5 34,-1 0 0,0-1 0,-1 1 1,0-1-1,0 0 0,0-3-34,-1 2 41,0-1-1,0 1 0,-1-1 1,0 0-1,-1 0 0,0 0 1,-1-1-1,0 1 0,0 0 1,-2-11-41,0 17 16,1-1 0,-1 1 1,-1 0-1,1-1 0,-1 1 1,0 0-1,0 0 0,0 0 1,-1 1-1,0-1 0,0 1 0,0-1 1,0 1-1,-1 0 0,1 0 1,-1 0-1,0 1 0,0-1 1,-1 1-1,1 0 0,-1 0 1,0 0-1,-3-1-16,5 3-3,1 0 0,-1 0 0,0 0 0,1 0 0,-1 0 0,0 1 0,0-1 0,0 1 0,0 0 0,0 0 0,0 0 0,1 0 0,-1 0 0,0 1 0,0-1 1,0 1-1,0 0 0,1 0 0,-1 0 0,-1 1 3,1 0-7,-1 0 0,1 0 1,0 0-1,1 1 0,-1-1 0,0 1 1,1 0-1,0 0 0,-1 0 0,1 0 1,0 0-1,0 0 0,1 1 1,-1-1-1,0 4 7,-2 4 3,1 0-1,0 0 1,1 0 0,1 1 0,-1-1 0,2 0-1,0 1 1,0 5-3,1-9-10,0-1 0,0 0 0,0 1 1,1-1-1,0 0 0,0 0 0,1 0 0,0-1 0,0 1 0,1-1 0,0 1 0,0-1 0,4 5 10,-6-10 0,-1 1 0,1 0 0,0-1 0,-1 1-1,1-1 1,0 1 0,0-1 0,0 0 0,0 0-1,0 0 1,0 0 0,1 0 0,-1 0 0,0 0 0,0-1-1,1 0 1,-1 1 0,0-1 0,1 0 0,-1 0-1,0 0 1,1 0 0,-1 0 0,0-1 0,0 1 0,3-1 0,-1-1 11,1 0 1,-1 0-1,0-1 1,0 1-1,0-1 1,0 0-1,0 0 1,0 0-1,-1 0 1,0-1-1,1 1 1,1-4-12,6-10 56,0 1 1,-1-1-1,-1-1 1,-1 0-1,5-12-56,-12 24 21,1 1 0,-1-1 0,0 0 0,0 1 0,0-1 0,-1 0-1,0 1 1,0-1 0,0 0 0,-1 0 0,0 1 0,0-1 0,-1 1 0,1-1 0,-1 1-1,0-1 1,-1 1 0,-2-5-21,2 5 20,0 0-1,0 0 0,-1 0 0,0 0 1,0 1-1,0-1 0,-1 1 1,1 0-1,-1 0 0,0 1 0,0 0 1,0-1-1,-1 2 0,1-1 1,-1 0-1,1 1 0,-7-1-19,7 2-8,0 0 0,0 1 0,0 0 0,-1 0 0,1 0 0,0 1 0,0 0 0,0 0 0,0 0 0,0 0 0,0 1 0,0 0 0,0 0 0,1 0 0,-1 0 0,1 1 0,-1 0 0,0 1 8,1-1-8,1-1-1,-1 1 1,1 0 0,0 0-1,0 0 1,0 0 0,1 0-1,-1 1 1,1-1-1,0 1 1,0 0 0,0 0-1,0 0 1,1 0-1,0 0 1,-1 0 0,2 0-1,-1 0 1,0 0 0,1 1-1,0 3 9,0-6-2,0-1-1,0 0 1,0 1 0,0-1-1,0 1 1,1-1-1,-1 1 1,1-1 0,-1 0-1,1 1 1,0-1-1,-1 0 1,1 0 0,0 0-1,0 1 1,0-1-1,0 0 1,0 0 0,0 0-1,0 0 1,0 0-1,0-1 1,1 1 2,0 0-4,0 0 0,0 0-1,1-1 1,-1 1 0,0-1 0,1 1 0,-1-1 0,0 0-1,1 0 1,-1 0 0,0 0 0,1-1 0,0 1 4,8-2-169,-1-1 0,1-1 0,-1 1 0,0-2 0,6-2 169,47-24-6555,-50 25 2742,-3 8-1088</inkml:trace>
  <inkml:trace contextRef="#ctx0" brushRef="#br0" timeOffset="4068.025">690 3143 7552,'-12'-4'1875,"11"4"-1743,-1-1 1,1 1-1,0-1 0,0 1 1,-1-1-1,1 1 0,0 0 1,-1 0-1,1 0 0,0-1 0,0 1 1,-1 0-1,1 1 0,0-1 1,-1 0-1,1 0 0,0 1 1,-1-1-1,1 0-132,1 1 64,-1-1 0,1 0 0,-1 0 0,1 0 0,0 0 0,-1 0 0,1 0 0,-1 0 0,1 0 0,0 0 0,-1 0 0,1 0 0,-1 0 0,1 0 0,-1 0 0,1 0 0,0 0 0,-1 0 0,1 0 0,-1-1 0,1 1-1,0 0 1,-1 0 0,1-1 0,-1 1-64,-1-1 273,-25-10 939,-1 2 1,0 2-1,-25-5-1212,41 10 164,0 0 1,-1 0-1,1 1 0,0 1 0,-1 0 1,1 1-1,0 0 0,0 1 0,0 0 1,0 1-1,0 0 0,0 1 1,0 0-1,1 1 0,-10 6-164,-6 5 173,1 2 1,1 0-1,1 2 0,0 1 1,1 0-1,2 2 0,0 1 1,1 0-1,2 2 0,-10 16-173,21-29 52,0-1-1,1 2 0,1-1 1,-1 1-1,1 3-51,3-9 56,0 0 0,1 0 0,0 0 0,0 0 0,1 0 0,-1 0 0,2 0 0,0 0-1,0 0 1,1 3-56,6 20 214,2 0 0,2-1 0,1 0-1,1-1 1,1-1 0,1 0 0,16 19-214,-2-7 263,1-3 0,2 0 0,2-2 1,32 25-264,-21-27 169,0-1 0,3-3 1,28 13-170,-12-7 110,-20-11 94,1-1-1,34 10-203,-52-23 94,0-1-1,1-2 1,0-1-1,0-1 1,11-1-94,28-2 362,31-4-362,-4 0 155,120 4 69,141 22-224,-182-10 187,110-6-187,-184-8 277,-1 5 0,48 10-277,-40 3 52,108 14 129,-169-29-156,0-1 1,0-2 0,42-6-26,9-10 112,-2-3 0,0-5 0,38-17-112,-5-11 26,-27 10-15,-79 34-10,79-31 89,-2-4 0,13-12-90,-94 44 20,0 0 0,-2-2 0,1 0 0,-1-1-1,-1 0 1,-1-1 0,12-16-20,-2 0 21,0-2 1,-3 0-1,3-8-21,-2 5-11,-8 12-1,-1 0 0,-1-1-1,-1 0 1,-1-1-1,-1 0 1,3-22 12,-10 40 21,0 0-1,-1 0 1,0 0 0,0-1 0,-1 1 0,0 0 0,0 0-1,-1 0 1,0 0 0,-1 0 0,1 0 0,-2 0 0,1 0-1,-1 0 1,0 1 0,-1-1 0,0 1 0,0 0-1,0 0 1,-1 1 0,-1-2-21,-17-19 17,-1 1 0,-1 1 0,-1 2 0,-1 0 0,0 2 0,-2 1 0,-11-5-17,1 3 8,-1 2 1,-1 1-1,0 2 0,-2 2 0,-24-5-8,28 11 16,-2 1 1,-16-1-17,-16 4-1,0 3 1,-301 19-32,296-14 24,0-3 1,-40-6 7,116 6-1,-117-11-70,1-5 0,-12-8 71,48 9-34,1 0 5,-179-30-70,80 25 35,171 19 61,-47-5-69,-40 2 72,20 8-117,-18 5 117,31-1-97,1 3 0,-56 16 97,11 7-174,-17 13 174,-21 13-97,-20 8-259,127-56-225,-20 4 581,48-14-129,2 0 23,-1 1-159,0-1 0,0 0 0,0 0 0,0-1 0,-1-1 1,-2 1 264,6-2-404,0-1 1,1 1 0,-1-1-1,0 0 1,1 0 0,-1-1-1,1 0 1,0 0 0,0 0-1,0 0 1,0-1 0,1 0-1,-1 0 1,1 0 0,0 0-1,-2-4 404,4 2-660,0 1 0,0-1-1,1 0 1,-1 0-1,2 1 1,-1-1 0,0-5 660,1 10-92,-4-52-5097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4:5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1101 8448,'-70'-33'2757,"66"30"-2534,-1 1 0,1-1 0,0 0 0,0 0 1,0-1-1,1 1 0,-1-1 0,1 0 0,-3-3-223,-1-1 621,5 4-67,-1 1 0,1-1 0,-1 1 0,1-1 0,0 0-1,0 0 1,0-1-554,2 4 100,-1 1 0,1-1 0,0 0 0,-1 0 0,1 1 0,0-1 0,0 0 0,0 0 0,0 1 0,0-1 0,0 0 0,0 0 0,0 1 0,0-1 0,0 0 0,0 0 0,0 0 0,0 1 0,1-1 0,-1 0 0,0 1 0,1-1 0,-1 0 0,0 0 0,1 1 0,-1-1 0,1 1 0,-1-1 0,1 0 0,-1 1 0,1-1 0,0 1 0,-1-1 0,1 1 0,0 0 0,-1-1 0,1 1 0,0 0 0,-1-1 0,1 1-100,8-2 392,0 0 0,0 1-1,0 0 1,9 0-392,3 0 455,292-34 2059,-62 5-2376,-137 21-209,24 5 71,-88 4-711,9 3 711,-44-1-338,1 0 0,-1 1 0,0 0 1,0 1-1,10 5 338,-19-7-359,0 1 0,-1 0 0,1 0 0,-1 1 0,0-1 0,0 1 0,0 0 1,-1 0-1,1 1 0,-1-1 0,0 1 0,0 0 0,-1 0 0,0 1 0,1-1 0,-2 0 0,1 1 0,-1 0 0,1 0 1,0 5 357,0 3-1812,-1 0 0,0 0 0,-1 3 1813</inkml:trace>
  <inkml:trace contextRef="#ctx0" brushRef="#br0" timeOffset="364.165">250 1779 11392,'-93'56'4288,"89"-49"-3329,26 1 801,5-11 160,21-14-704,24-10-128,39-16-576,18-1-160,-3 8-224,-10 8-448,-5 13-160,-4 18-1760,-13 21-768,-5 4-2591</inkml:trace>
  <inkml:trace contextRef="#ctx0" brushRef="#br0" timeOffset="726.261">2498 202 13440,'-6'-4'764,"-16"-14"3048,21 16-2703,2 2 28,15 9 1150,-11-5-2128,0-1 0,0 1 0,-1 0 0,1 0 0,-1 1 0,0 0 0,0-1 0,-1 1 0,1 1 0,-1-1 0,0 0 1,-1 1-1,1-1 0,-1 2-159,4 10 190,-1 1-1,-1 0 1,0 1 0,-1 1-190,1 11 119,-2-1 0,-1 1 0,-2-1 0,-1 1 0,-1 1-119,-10 57 326,-5 3-326,12-64 50,-90 480 356,63-287-1223,5 68 817,23-195-1410,4 17 1410,3-75-966,1 1 0,2-1 0,1 0 0,6 17 966,-8-40-887,0-1 0,1 1 0,0-1 0,1 0 887,-4-7-605,1 0 1,0-1-1,0 0 0,0 0 1,1 0-1,-1 0 0,1 0 1,0 0-1,0-1 0,3 2 605,-4-3-671,1 0 0,0 0 0,0 0-1,0-1 1,0 0 0,0 0 0,1 0 671</inkml:trace>
  <inkml:trace contextRef="#ctx0" brushRef="#br0" timeOffset="1116.351">3710 268 14464,'-42'-29'4735,"41"28"-4560,-1 0 1,1 0-1,-1 0 0,0 0 0,1 0 0,-1 0 0,0 1 0,0-1 0,1 1 0,-1-1 0,0 1 0,0 0 0,0 0 0,1 0 1,-1 0-1,0 0 0,0 0 0,0 0 0,0 0 0,1 1 0,-1-1 0,0 1 0,0-1 0,1 1 0,-1 0 0,0 0 0,1 0 0,-1 0 1,1 0-1,-2 1-175,-2 3 205,0 0 0,0 1 1,1 0-1,-1 0 0,1 0 1,-3 7-206,2-4-63,-70 111 269,-50 86-199,78-116-28,4 3-1,4 1 1,4 2 0,4 2-1,-16 91 22,38-140 35,1 1 0,3 0 0,2 0 0,3 0-1,3 32-34,1-50 80,1 0 0,1 0-1,2 0 1,1-1-1,1-1 1,2 1 0,1-2-1,2 0 1,3 4-80,-1-6 63,1-1 0,1-1 0,1-1 1,1 0-1,2-2 0,0-1 0,1 0 0,1-2 1,1-1-1,0 0 0,27 11-63,-23-14 34,0-2 0,1-1-1,1-2 1,-1-1 0,1-1 0,1-2-1,-1-1 1,1-1 0,0-2 0,0-2-1,8-1-33,2-4 71,1-1-1,-1-2 0,-1-3 0,1-1 0,-2-2 0,0-1 1,-1-3-1,0-1 0,-2-2 0,0-1 0,-1-3 0,-2 0 0,21-21-70,-25 18 127,-1-1-1,-2-2 0,-1-1 0,-1-2 0,-1 0 0,-3-1 0,18-37-126,-19 27 110,-2 0 0,-2-1-1,-2-1 1,-2-1 0,-2 0 0,3-36-110,-6 1 87,-4 0 0,-3 0 0,-4 1 0,-3-1 0,-4 1 0,-11-37-87,8 61 31,-3 2 0,-2 0-1,-2 0 1,-5-3-31,9 25 12,-2 1-1,-1 0 1,-2 2-1,0 0 1,-2 1 0,-2 2-1,-1 0 1,-22-18-12,24 26-14,-1 1 0,0 2 0,-2 0-1,0 1 1,-1 2 0,0 1 0,-1 1 0,0 2 0,-1 0 0,-16-1 14,-1 2-111,0 3-1,0 1 1,0 3-1,-1 1 1,-39 6 111,22 2-892,1 3 1,0 3-1,-60 21 892,89-23-1193,0 2 0,0 1 1,-4 5 1192,7 0-3403,0 2 0,-13 11 3403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28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3261 1 4864,'0'0'254,"0"0"1,0 0 0,1 1-1,-1-1 1,0 0-1,0 1 1,0-1 0,1 0-1,-1 0 1,0 0-1,0 1 1,1-1 0,-1 0-1,0 0 1,0 0-1,1 1 1,-1-1-1,0 0 1,0 0 0,1 0-1,-1 0 1,0 0-1,1 0 1,-1 0 0,0 0-1,1 0 1,-1 0-1,0 0 1,1 0 0,-1 0-1,0 0-254,18 0 869,0 1 34,-15 0-727,1 0 0,0 0 1,0 1-1,-1 0 0,1 0 1,-1 0-1,0 0 1,0 1-1,1-1 0,-2 1 1,1-1-1,0 1 0,0 0 1,1 3-177,27 37 714,-28-39-652,-1-1-1,1 0 1,0 0-1,-1-1 0,1 1 1,2 1-62,-2-2 49,0 1 1,0 0-1,0 0 1,0 0-1,0 0 1,-1 0-1,2 2-49,1 3 116,1 0 0,0 0 0,1-1 0,0 0-1,0 0 1,0-1 0,7 5-116,20 19 304,-25-24-244,-8-5-52,0-1-1,1 1 1,-1-1-1,0 1 1,0 0 0,0 0-1,0 0 1,0-1 0,-1 1-1,1 0 1,0 1-8,23 13-96,-17-9 130,4 4 188,-7-5-198,-1-1 1,0 0-1,1 0 1,0-1-1,0 1 1,4 2-25,-3-2 15,0 0 0,0 1 0,0-1 1,2 4-16,0 1 18,1-1 0,0-1 0,1 1 0,6 4-18,1 0 56,2 0-171,-16-11 128,1 1-1,-1-1 1,1 1-1,-1-1 1,0 1-1,0 0 1,0 0-1,0 0 1,0 0-1,0 0 1,0 0-1,0 1 1,0 1-13,3 4 32,0-1 0,1 0 0,-1 1 0,2-2 0,0 2-32,4 3-38,24 17 49,-18-14 92,-12-10-64,-1-1 0,1 1 0,-1 0 1,0 0-1,2 3-39,3 7 63,0 1 1,6 13-64,-7-14-17,0 1-1,0-1 0,6 5 18,7 6 130,1 0 0,1-2 0,18 14-130,-30-23-8,-10-13 13,-1 0 1,1 0-1,-1 0 1,1 0 0,0-1-1,-1 1 1,1 0 0,0 0-1,-1 0 1,1-1 0,0 1-1,0-1 1,0 1-1,-1 0 1,1-1 0,0 1-1,0-1 1,0 0 0,0 1-1,0-1 1,0 0-1,0 0 1,0 1 0,0-1-1,0 0 1,0 0 0,1 0-6,13 3-93,-7 0-1434,-4 3-3792,-4-6 877</inkml:trace>
  <inkml:trace contextRef="#ctx0" brushRef="#br0" timeOffset="2550.96">3662 295 5632,'0'0'1834,"2"5"7766,0 1-8320,-2-5-939,-74-1 3542,72-1-3811,0 1 0,1 0 0,-1-1 1,0 1-1,1-1 0,-1 0 0,1 1 0,-1-1 0,1 0 0,-1 0 1,1 0-1,-1 0 0,0-1-72,1 1 36,0 0-1,-1 0 1,1 0 0,-1 0 0,1 0-1,-1 0 1,1 1 0,-1-1 0,0 0-1,1 1 1,-1-1 0,0 1 0,-1 0-36,-15 0 266,12 1-172,0-1 0,1 1 0,-1-2 0,0 1 0,1-1 0,-1 1 0,1-1 0,-4-2-94,4 2 62,-1-1 1,0 1-1,1 0 0,-1 0 0,0 1 0,0-1 0,1 1 1,-3 1-63,-6 0 26,0 0 0,-11 3-26,0 2 158,-1-2 0,1-1 0,-24 0-158,29-4 235,10 1-155,-1 0 0,0 0 0,1 1 0,-1 0 0,-5 2-80,11-1 30,1-1 0,-1 0 0,0 0 0,1-1 0,-1 1 0,0-1 1,0 0-1,1 0 0,-1 0 0,0-1 0,0 0 0,1 0 0,-1 0 0,0-1-30,-3 0 47,1 0-1,-1 0 1,1 0 0,-1 1-1,0 0 1,1 1 0,-1 0-1,0 0 1,0 0 0,-1 2-47,-20-1 13,-22-2-9,-126 4 88,79 1-87,72-2-22,0-1 0,1-2-1,-1-1 1,-2-1 17,11 2 16,1 0 1,-8 2-17,12-1 6,0 0 0,0 0 1,0-1-1,0-1 0,-10-2-6,1 0-21,0 1-1,0 1 0,-1 1 1,1 1-1,-17 2 22,-7-1-9,5-1 127,-5 1-150,-1-3-1,-43-6 33,76 6 11,1 1 0,-1 1 1,0 0-1,0 1 0,-8 1-11,-68 15 13,56-10-7,-3 0-7,0-1 0,0-1 0,-1-3 0,1-1-1,-20-2 2,-5-6 23,32 3-45,1 1 1,0 2-1,-17 1 22,-429 11 37,291-15-106,-143 1 122,314 3-61,1 1 0,-1 1 0,1 0-1,-10 3 9,-15 3 70,17-6-78,1-1-1,-1 0 1,-13-3 8,-9 1 73,32 1-7,6 1-81,-1-1-1,1 0 0,-1 0 0,1 0 1,-1 0-1,1-1 0,0 0 1,-1 1-1,1-1 0,0 0 0,-1-1 1,1 1-1,-2-2 16,3 3 5,1-1 0,0 0 0,0 1 0,-1-1 1,1 1-1,-1 0 0,1-1 0,0 1 0,-1 0 0,1 0 1,-1 0-1,1 0 0,-1 0 0,1 0 0,-1 0 0,0 1-5,0-1-9,1 0 0,0 0 0,-1 0 0,1 1 0,-1-1-1,1-1 1,-1 1 0,1 0 0,0 0 0,-1 0 0,1-1-1,-1 1 1,1-1 0,0 1 0,0-1 0,-2 0 9,-1-2-6,4 5-458,0-1 246,0-1-1,0 0 1,0 0 0,1 1-1,-1-1 1,0 0-1,0 0 1,0 0-1,0 1 1,1-1-1,-1 0 1,0 0-1,0 0 1,0 0 0,1 1-1,-1-1 1,0 0-1,0 0 1,1 0-1,-1 0 1,0 0-1,0 0 1,1 0-1,-1 0 1,0 0-1,0 0 1,1 0 218,6-3-3872,2 3-1530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5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 8448,'-1'-4'2757,"-2"9"-1737,0 2-652,1-15 692,1 19 284,0-1 0,-1 1-1,0-1 1,-3 6-1344,-6 37 1010,10-48-934,1-1 0,-1 1 0,1 0 1,1-1-1,-1 1 0,1 0 0,-1-1 0,1 1 0,1-1 0,-1 1-76,0-4 50,-1 0 0,1 1 0,0-1-1,0 0 1,-1 0 0,1 0 0,0 0 0,0 0-1,0 0 1,0 0 0,0-1 0,1 1-1,-1 0 1,0-1 0,0 1 0,0 0 0,1-1-1,-1 0 1,0 1 0,0-1 0,1 0-1,-1 1 1,0-1 0,1 0 0,-1 0 0,0 0-1,1 0 1,-1 0 0,0-1 0,1 1-1,-1 0 1,0 0 0,1-1 0,-1 1 0,0-1-1,0 0 1,1 1 0,-1-1 0,0 0-1,0 1 1,0-1 0,1-1-50,0 0 80,0 0 0,0 0 0,-1 0 0,1 0 0,0-1 0,-1 1 0,0-1 0,1 1 0,-1-1 0,0 0 0,0 1 0,0-1 0,-1 0 0,1 0 0,-1 0 0,1 1 0,-1-1 0,0-1-79,0-1 139,-1 0 0,0 0 0,1 0 0,-2 0 1,1 0-1,0 0 0,-1 0 0,0 1 0,0-1 1,-3-3-141,5 7 24,-1 0 1,1 0 0,-1 0 0,1 0-1,-1 0 1,0 0 0,1 0 0,-1 0-1,0 1 1,0-1 0,0 0 0,0 0-1,1 1 1,-1-1 0,0 1 0,0-1-1,0 1 1,0-1 0,0 1 0,0 0 0,-1-1-1,1 1 1,0 0 0,0 0 0,0 0-1,0 0 1,0 0 0,0 0 0,0 0-1,0 0 1,-1 0 0,1 0 0,0 1-1,0-1 1,0 0 0,0 1 0,0-1-1,0 1 1,0-1 0,0 1 0,0-1 0,0 1-25,-3 3 28,-1 0 0,1 0 0,0 1 0,0-1 0,0 1 0,1 0 0,-1 0 0,1 0 0,1 0 0,-1 1 0,1-1 0,-1 2-28,3-6 4,0 0 1,0 0 0,-1 1 0,1-1 0,0 0 0,0 0-1,0 0 1,0 1 0,0-1 0,1 0 0,-1 0 0,0 1-1,1-1 1,-1 0 0,0 0 0,1 0 0,-1 0 0,1 0-1,0 0 1,0 1-5,-1-2 23,1 1 0,0-1 0,0 1 0,0-1 0,-1 1 0,1-1 0,0 0 0,0 1-1,0-1 1,0 0 0,0 0 0,0 0 0,-1 1 0,1-1 0,0 0 0,0 0 0,0 0 0,0-1 0,0 1 0,1 0-23,2-1 77,0 0 0,0-1 0,0 1 1,0-1-1,0 0 0,-1 0 1,1 0-1,0-1 0,-1 1 0,1-2-77,-1 2 26,-1 0 0,0 0 0,0 0 0,0 0 0,0-1 0,-1 1 0,1-1 0,-1 1 0,1-1 0,-1 1 0,0-1 0,0 0 0,0 0 0,0 0 0,-1 0 0,1 1 0,-1-1 0,0 0 0,0 0 0,0 0 0,0 0 0,0 0 0,0 0 0,-1 0 0,0 0 0,1 0 0,-1 0 0,0 1 0,0-1 0,-1 0 0,1 1 0,-1-2-26,1 3 9,0 0-1,1 1 0,-1-1 0,0 0 0,0 1 0,1-1 1,-1 1-1,0-1 0,0 0 0,0 1 0,0 0 0,0-1 1,0 1-1,0 0 0,0-1 0,0 1 0,0 0 0,0 0 1,0 0-1,0 0 0,0 0 0,0 0 0,0 0 0,0 0 1,0 0-1,0 1 0,0-1 0,0 0 0,0 1 0,0-1 1,0 0-1,0 1-8,-2 1 18,0-1 1,0 1-1,1 0 0,-1 0 1,1 0-1,-1 0 0,1 1 1,0-1-1,-2 3-18,0 0 0,1 1 0,0-1 0,0 1 0,0 0 0,1 0 0,0 0 0,0 0 0,0 1 0,0 2 0,2-5 0,-1 0 0,1 0 0,0 0 0,0-1 0,0 1 0,0 0 0,1 0 0,-1 0 0,1 0 0,0 0 0,0-1 0,1 1 0,-1 0 0,1-1 0,0 1 0,0 0 0,-1-3 1,0 0 0,0-1-1,0 1 1,0 0 0,0 0-1,0 0 1,0-1 0,0 1 0,1 0-1,-1-1 1,0 1 0,1-1 0,-1 0-1,0 1 1,1-1 0,-1 0 0,0 0-1,1 0 1,-1 0 0,1 0-1,0 0 4,-1 0 0,1 0-1,0 0 1,0 0 0,0-1 0,-1 1 0,1 0 0,0-1 0,0 0 0,-1 1 0,1-1 0,0 0 0,-1 0-1,1 0-3,0-2 21,1 1 0,-1-1 0,0 0 0,0 0 0,-1 0 0,1 0-1,-1 0 1,1-1 0,-1 1 0,0 0 0,0-1 0,-1 1 0,1-4-21,0 2 34,0-1 0,-1 0 0,0 1 0,0-1 0,0 1 0,-1-1 0,0 0 0,0-1-34,0 6 8,1-1 0,0 1 0,0 0 0,-1 0 0,1 0 0,-1 0 0,1-1-1,-1 1 1,1 0 0,-1 0 0,0 0 0,0 0 0,1 0 0,-1 1-1,0-1 1,0 0 0,0 0 0,0 0 0,0 1 0,0-1 0,0 1 0,0-1-1,0 0-7,-1 1-6,0 0 0,0 0 0,0 0 0,0 0 0,0 0 0,0 0 0,0 1-1,0-1 1,0 1 0,0-1 0,1 1 0,-1 0 0,-1 0 6,2-1-8,1 0 1,-1 1-1,1-1 1,-1 0-1,1 0 0,-1 0 1,1 1-1,-1-1 1,1 0-1,-1 1 1,1-1-1,0 0 1,-1 1-1,1-1 1,0 0-1,-1 1 1,1-1-1,0 1 0,-1-1 1,1 0-1,0 1 1,0-1-1,-1 1 1,1-1-1,0 1 1,0-1-1,0 1 1,0-1-1,0 1 0,0-1 1,0 1-1,0-1 1,0 1-1,0 0 1,0-1-1,0 1 1,0-1-1,0 1 1,0-1-1,1 1 0,-1-1 1,0 0-1,0 1 1,1-1-1,-1 1 1,0-1 7,2 2-358,-1 0 0,0-1 0,1 1 1,-1-1-1,1 1 0,-1-1 0,1 0 1,0 0-1,0 1 0,0-1 0,1 0 358,26 11-8064,-4-4 2161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5:2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192 613 6656,'-5'-11'726,"2"-1"1,-1 0 0,1 0-1,1 0 1,0 0-1,1 0 1,0-3-727,1-7 1778,1 0 1,1 0-1,2-12-1778,-1 13 1336,-2 9 66,1 1-1,0-1 1,3-5-1402,0 31 2917,-1 19-2125,-2 0 0,-1 0 0,-3 26-792,1-19 312,-9 121 379,-8-1-1,-8 11-690,-36 138 432,27-153 251,-5 89-683,40-240 4,-3 25-10,0 22 6,3-44 8,0-1 0,1 1 0,0-1 0,0 0 0,1 1 0,-1-1 0,2 0-1,-1 0 1,2 3-8,-3-8 11,0 0 0,1-1 0,-1 1-1,0 0 1,0-1 0,1 1-1,-1-1 1,1 0 0,-1 1 0,1-1-1,0 0 1,0 0 0,-1 0 0,1 0-1,0 0 1,0-1 0,0 1-1,0 0 1,0-1 0,0 0 0,0 1-1,0-1 1,2 0-11,5 0 38,0 0 1,1-1-1,-1 0 1,8-3-39,-4 2 21,-6 0-8,132-26-8,-113 20-28,0 0 0,-1-1-1,0-2 1,6-3 23,-8 1 49,-1-1 1,0 0-1,-1-1 1,-1-2-1,0 0 0,-1-1 1,-1-1-1,-1 0 0,2-6-49,-9 12 20,-2 0 0,0-1 0,0 0 0,-2 0 0,0-1 0,0 0 0,0-4-20,-3 7 3,-1 1-1,0-1 1,0 0 0,-1 0 0,-1 0 0,0 0 0,-1 0 0,0 0 0,-1 0 0,0 0-3,-1-1 8,-1 1-1,0 0 1,-1 0-1,0 0 0,-1 0 1,0 1-1,-1 0 1,0 0-1,0 1 1,-4-3-8,0 0 0,-2 0 1,1 1 0,-2 1 0,0 0-1,0 1 1,-1 1 0,-6-4-1,1 3-21,0 1 0,-1 0 0,0 1 1,0 2-1,-1 0 0,0 1 0,0 1 0,-1 1 0,1 1 0,-1 1 1,1 1-1,-2 1 21,-5 2-154,0 1 1,-16 5 153,35-7-144,1 1-1,-1 0 1,0 1 0,1 0-1,0 0 1,-1 1 0,2 0-1,-8 6 145,15-11-79,0 1 0,0 0-1,0 0 1,0 0-1,0-1 1,1 1 0,-1 0-1,0 0 1,0 0-1,1 0 1,-1 0-1,0 0 1,1 0 0,-1 1-1,1-1 1,-1 1 79,2-1-66,-1-1 0,0 1 0,0-1 1,1 1-1,-1-1 0,0 1 0,1-1 1,-1 1-1,1-1 0,-1 1 0,0-1 0,1 0 1,-1 1-1,1-1 0,-1 0 0,1 1 0,-1-1 1,1 0-1,0 0 0,-1 1 0,1-1 0,-1 0 1,1 0-1,0 0 0,-1 0 0,1 0 0,-1 0 1,1 0-1,0 0 0,-1 0 0,1 0 1,0 0 65,9 0-776,1-1 1,-1 0 0,0-1 0,0 0-1,0 0 1,0-1 0,9-4 775,-1 1-1075,76-24-4956</inkml:trace>
  <inkml:trace contextRef="#ctx0" brushRef="#br0" timeOffset="394.96">1173 811 12928,'-81'19'4831,"63"-14"-3775,0 2 640,13-7 544,19-7-736,13-2-416,13-2-288,5-1-480,8 0-192,5 3-96,6 2-32,-3 7 64,-2 4-1248,-11 4-448,-12 4-2016,-9 4-799,-18 11-1057</inkml:trace>
  <inkml:trace contextRef="#ctx0" brushRef="#br0" timeOffset="777.627">1047 1267 13312,'-57'24'4927,"61"-16"-3839,10-5 128,4-3-256,16-8-576,16-4-64,8-12-192,8-7-96,15-8 0,8-2-736,1 10-256,-6 7-928,-12 4-416,-1 13-2847</inkml:trace>
  <inkml:trace contextRef="#ctx0" brushRef="#br0" timeOffset="778.627">2118 942 11776,'-76'7'4480,"62"-2"-3489,-4-1 577,14-4-32,4 0-544,0 0-192,13-4-192,14-4-64,23-4-288,11 0-96,11 0-32,-4 0-160,-7 5-32,-7 2-64,-1 0 0,-8 5-2240,-5-3-960,5-1-2495</inkml:trace>
  <inkml:trace contextRef="#ctx0" brushRef="#br0" timeOffset="1312.242">2760 185 13056,'-1'0'255,"0"-1"1,0 0-1,0 0 1,0 1 0,0-1-1,0 0 1,0 0-1,0 0 1,0 0-1,0-1 1,0 1 0,0 0-1,1 0 1,-1 0-1,1-1 1,-1 1 0,1 0-1,-1 0 1,1-1-1,0 1 1,-1-2-256,2 1 192,-1 0 0,1-1 1,0 1-1,0 0 0,0 0 0,0 0 0,0-1 1,1 1-1,-1 1 0,0-1 0,1 0 1,0 0-1,-1 0 0,2 0-192,10-10 382,0 1 1,1 0-1,0 0 1,1 2-1,0 0 1,1 1-1,0 0 1,0 1-1,0 1 1,1 0-1,0 2 1,0 0-1,0 0 1,7 1-383,-7 2 186,0 1 0,0 1 0,0 0 1,0 1-1,-1 1 0,1 0 0,14 6-186,-2 1 348,0 1 0,-1 1-1,23 15-347,-38-20 141,0 1 0,0 0 0,-1 1 1,0 0-1,0 1 0,0 1-141,-9-8 27,-1 0 1,1 0 0,0 0-1,-1 1 1,0-1-1,0 0 1,0 1 0,0 0-1,-1-1 1,1 1-1,-1 0 1,0 0 0,0 0-1,0 0 1,-1 0 0,0 0-1,1 0 1,-1 0-1,-1 0 1,1 0 0,0 0-1,-1 0 1,0 0-1,-1 4-27,-3 5 48,0 0-1,-1-1 1,-1 0-1,-7 11-47,-37 47 46,34-48-42,-83 100 73,69-85-95,19-24 11,2 0 0,0 1-1,1 1 1,0-1 0,-5 14 7,11-22-12,1 0 0,0 1 1,0 0-1,0-1 0,1 1 0,0 0 0,0 0 0,1 0 1,0-1-1,0 1 0,0 0 0,1 0 0,0 0 1,0 0-1,3 5 12,0-2-13,0 1 1,1-1-1,0-1 0,0 1 1,7 8 12,37 42-13,-4-6 14,7 15 11,1-1 73,-3 4-1,14 28-84,-57-88 18,-1 1 0,1 0 0,-2 1 0,0-1 0,-1 1-1,0 0 1,0 5-18,-3-13 13,-1-1-1,1 1 1,-1 0 0,0 0-1,-1 0 1,0 0 0,0 0-1,0 0 1,0-1-1,-1 1 1,0 0 0,0-1-1,0 1 1,-1-1 0,0 0-1,0 0 1,0 0-1,-4 4-12,-2 0 10,0 0 0,-1 0 0,0 0 0,-1-1 0,1-1 0,-1 0 0,-1-1-1,0 0 1,1 0 0,-2-1 0,1-1 0,-1 0 0,1-1 0,-7 1-10,-28 4-17,0-3 1,0-1-1,-16-3 17,57-1 2,-8 1-29,-144-1-203,126-1-681,-1-2-1,1-1 0,-27-8 912,54 11-400,0-1 1,0 0-1,0 0 0,0 0 1,-4-3 399,8 5-119,0 0 0,0-1 0,1 1 1,-1-1-1,0 1 0,1-1 0,-1 1 1,0-1-1,1 0 0,-1 1 0,1-1 0,-1 0 1,1 1-1,-1-1 0,1 0 0,-1 0 1,1 0-1,0 1 0,-1-1 0,1 0 0,0 0 1,0 0-1,0 0 0,0 0 0,0 1 1,0-1-1,0 0 0,0 0 0,0 0 1,0 0-1,0 0 0,0 0 0,1 1 0,-1-1 1,0 0-1,1 0 0,-1 0 0,1 0 119,2-3-618,1 0 0,0 0 0,-1 0 0,2 0 0,-1 1 0,0-1 0,1 1 0,0 0 0,3-1 618,11-8-1712,28-23-2997</inkml:trace>
  <inkml:trace contextRef="#ctx0" brushRef="#br0" timeOffset="1737.292">4423 157 11264,'-10'-9'2921,"7"5"-1957,-1 0-1,0 1 1,-1-1 0,-3-1-964,7 4 160,-1 0 1,0 0-1,1 0 1,-1 1-1,0-1 1,0 1-1,0-1 1,0 1-1,0 0 1,0 0-1,0-1 1,0 1-1,1 1 1,-1-1-1,-2 0-160,-15 5 427,1 1 0,0 1-1,1 0 1,-1 2 0,1 0-1,-13 10-426,11-7 156,1 1 0,0 1 0,1 1-1,1 0 1,0 2 0,1-1 0,1 2-1,1 0 1,-2 4-156,-9 16 436,3 1 1,1 0-1,2 2 0,-2 9-436,4-6 461,3 1 1,1 1-1,-1 14-461,9-30 192,0 0-1,2-1 0,1 1 1,2 0-1,3 22-191,-2-37 50,1 1 0,1 0 1,1-1-1,0 0 0,1 0 0,0 0 0,1-1 0,1 0 0,0 0-50,4 4 43,1-1 0,0 0-1,1-1 1,1-1-1,1 0 1,7 5-43,7 2 28,1-1-1,1-1 1,0-2 0,2-1 0,0-2 0,0-1-1,21 4-27,-3-2 15,1-2 0,0-3 0,27 2-15,-57-10 11,-1-2 1,0 0 0,1-2-1,-1 0 1,0-1 0,0-2-1,0 0 1,0-1 0,21-9-12,-24 6 20,-1-1 1,1-1-1,-1 0 1,-1-2-1,0 0 0,-1 0 1,0-2-1,-1 0 1,0-1-1,1-3-20,-4 4 28,-1-1-1,-1 0 0,0-1 1,-1 0-1,-1 0 1,0-1-1,-1 0 0,-1 0 1,-1 0-1,0-1 1,-1 0-1,-1-1-27,0-11 32,-1 0-1,-2 0 1,-1 0 0,-2-3-32,-4-31 6,-11-34-6,7 45-32,-3 1 0,-3 0 0,-1 2-1,-8-13 33,10 29-59,-2 1 0,-1 1-1,-2 1 1,0 0-1,-3 2 1,-14-16 59,14 21 38,-1 1-1,0 1 1,-2 0 0,0 3-1,-1 0 1,-1 2 0,-1 0 0,-14-4-39,26 15-29,1-1-1,-1 2 0,-1 0 0,1 2 0,-1 0 0,0 0 1,-3 2 30,7 1-193,1 0 0,0 1 1,-1 1-1,1 0 1,0 1-1,0 1 0,0 0 1,1 1-1,-12 6 193,16-8-516,1 2-1,0-1 1,1 1-1,-1 1 1,1-1 0,-4 5 516,6-4-1368,-1 0 1,1 1-1,0-1 1,1 1-1,-2 3 1368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5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370 141 7168,'14'-54'3897,"-10"43"-2757,0 0-1,-1-1 0,-1 0 1,0 0-1,1-9-1139,-5 14 1115,-3 7-344,-6 12 31,3 0-310,2 0 1,0 1-1,-1 4-492,-3 6 390,-24 61 1588,-10 44-1978,-22 95 975,46-152-739,2-7-47,-102 400 858,103-381-846,4 1-1,4 1 0,4 0 0,4 51-200,4-90 40,2-1-1,2 0 0,2 0 1,1-1-1,3 0 0,2-1 1,1 0-1,2-1 1,3-1-1,0-1 0,3-1 1,1-1-1,5 3-39,-29-41-1,4 8-196,2 0 1,-1 0 0,1-1 0,0 0 0,1 0 0,5 4 196,0-1-1476,-12-10 1209,-1 0 0,1 0 0,-1 0 1,0 1-1,1-1 0,-1 0 0,1 1 0,-1-1 0,0 0 0,1 0 0,-1 1 0,0-1 0,0 1 0,1-1 0,-1 0 0,0 1 0,0-1 0,0 1 0,1-1 0,-1 0 0,0 1 0,0-1 0,0 1 0,0-1 0,0 1 267,4-7-5471</inkml:trace>
  <inkml:trace contextRef="#ctx0" brushRef="#br0" timeOffset="849.933">687 831 8832,'-2'-21'4532,"2"18"-3868,0 0 0,0 0-1,0 0 1,-1 0-1,1 0 1,-1 0-1,0 0 1,1 0 0,-1 1-1,0-1 1,-1 0-1,1 0-663,0 3 78,0-1-1,1 1 1,-1-1-1,0 1 1,1 0-1,-1-1 0,0 1 1,0 0-1,0 0 1,1 0-1,-1 0 1,0 0-1,0 0 1,0 0-1,0 0 0,1 0 1,-1 0-1,0 0 1,0 0-1,0 0 1,1 1-1,-1-1 1,0 0-1,0 1-77,-20 10 426,17-8-300,-20 13-34,1 2 0,1 0 0,0 1 0,1 1 0,2 2 0,0 0 0,1 0 0,1 2 0,1 0 0,2 1 0,0 0 0,-4 14-92,15-33-5,0 0 0,1 1 0,0-1 0,0 1 0,0 0 0,1-1 0,-1 5 5,2-10-1,0 1-1,0 0 1,0-1-1,0 1 1,1-1-1,-1 1 1,0 0-1,1-1 0,-1 1 1,1-1-1,0 1 1,-1-1-1,1 1 1,0-1-1,0 0 1,0 1-1,0-1 1,0 0-1,0 0 1,0 1-1,0-1 0,1 0 1,-1 0-1,0-1 1,1 1-1,-1 0 1,1 0-1,-1 0 1,1-1-1,-1 1 1,1-1-1,-1 0 1,1 1 1,10 1-1,0-1 0,-1 0 1,1 0-1,0-1 1,0-1-1,0 0 0,-1 0 1,11-4 0,3 1 21,4 0-27,0 1 1,0 1 0,0 2-1,0 1 1,0 1 0,0 1-1,14 5 6,17 8 19,0 2 0,-2 3-1,0 2 1,11 9-19,-45-20 186,0 1-1,-1 1 1,0 1-1,-1 1 1,19 18-186,-36-29 145,0 0 1,-1 0-1,1 0 1,-1 1-1,0-1 1,0 1-1,1 4-145,-3-6 84,-1 0-1,1-1 1,-1 1-1,0 0 0,0 0 1,0 0-1,-1 0 1,0 0-1,0 0 1,0 0-1,0 0 1,0 0-1,-1 0 0,0 1-83,-1 4 82,-1 0-1,0-1 0,-1 1 0,0-1 0,0 0 0,-1 0 0,0 0 0,0 0 0,-1-1 0,0 0 0,-6 6-81,-14 11 81,-2 0 1,-14 9-82,15-13 49,-2 1-30,0-1 0,-2-1-1,-1-2 1,0-1 0,-1-2-1,-34 10-18,38-14-120,0-2 0,0-2-1,-1 0 1,0-2 0,-1-1-1,1-2 1,-8 0 120,31-2-203,1 1 1,-1-1-1,1 0 1,-1-1-1,1 0 1,0 0-1,0 0 1,0-1-1,-6-2 203,9 3-223,1 0 1,-1 0-1,0 0 0,1-1 0,-1 1 0,1 0 0,-1-1 0,1 0 0,0 0 0,0 1 1,1-1-1,-1 0 0,0-1 0,1 1 0,0 0 0,0 0 0,0-1 0,-1-2 223,1-1-527,1 0-1,0 0 1,0 0-1,0 0 0,1 0 1,0 0-1,0 0 1,0 1-1,1-1 1,0 0-1,1 1 0,-1-1 1,3-1 527,24-41-4949</inkml:trace>
  <inkml:trace contextRef="#ctx0" brushRef="#br0" timeOffset="1211.74">580 637 11904,'4'5'558,"-1"0"0,1 0 0,1-1 1,-1 1-1,1-1 0,-1 0 0,1-1 0,0 1 1,1-1-1,-1 0 0,0 0 0,1-1 1,0 0-1,0 0 0,-1 0 0,1 0 0,0-1 1,3 0-559,10 2 517,-1-1 0,1-1 0,0-1 1,0 0-1,10-3-517,39-6 670,55-15-670,68-26 477,-74 18-1496,103-14 1019,-98 30-2553,-83 13-464,0 1 1,4 2 3016,12 4-5232</inkml:trace>
  <inkml:trace contextRef="#ctx0" brushRef="#br0" timeOffset="1703.692">1792 1478 10624,'0'-3'536,"-1"0"0,0-1 0,1 1 0,-1 0 0,1 0 0,0 0 0,0 0 0,0 0 0,1-1 0,-1 1-1,1 0 1,0-1-536,-1 2 1478,0 2-113,1 1-74,2 6-1030,0 0 1,-1 0 0,0 0 0,-1 0-1,1 0 1,-1 0 0,-1 0 0,1 0-1,-1 0 1,0 1 0,-2 5-262,2 8 273,-1 32-44,-2 0 0,-3-1 1,-1 0-1,-3 0 0,-7 15-229,-2-2-70,7-28-829,1-1 0,3 2-1,-4 31 900,12-68-218,0 0 0,-1 1 0,1-1 0,0 0-1,0 1 1,0-1 0,1 0 0,-1 0 0,0 1-1,0-1 1,1 0 0,-1 1 0,0-1 0,1 0-1,-1 0 1,1 0 0,0 0 0,0 1 218,0-1-412,0 0 0,0-1 1,1 1-1,-1 0 1,0-1-1,1 1 0,-1-1 1,0 1-1,1-1 0,-1 0 1,0 1-1,1-1 1,-1 0-1,2 0 412,11 2-4453</inkml:trace>
  <inkml:trace contextRef="#ctx0" brushRef="#br0" timeOffset="2202.129">2457 824 9728,'-1'-12'1241,"0"4"-261,0-1 0,-1 1 0,0 0 0,0 0 0,-2-5-980,3 11 177,1 1 0,-1-1-1,0 0 1,0 1 0,0-1 0,0 1 0,0-1 0,-1 1 0,1-1 0,0 1 0,-1 0-1,1-1 1,0 1 0,-1 0 0,0 0 0,1 0 0,-1 0 0,0 1 0,1-1 0,-1 0-1,0 1 1,0-1 0,0 1 0,1-1 0,-1 1 0,0 0 0,-1 0-177,-2 0 114,0 1 0,0 0 0,0 0 0,0 0-1,0 0 1,0 1 0,0 0 0,1 0 0,-1 0 0,1 1 0,0-1 0,-1 1 0,0 1-114,-3 3 85,-1 0-1,1 1 1,1-1-1,-1 2 1,-5 8-85,0 3 100,0 1 0,2 0 0,0 1 0,1 1 1,2 0-1,-3 10-100,-8 37 487,-4 41-487,14-66 225,3 0 1,1 1-1,3-1 1,2 34-226,2-59 74,1 1-1,0-1 1,1 0 0,1 0 0,4 6-74,-5-13 35,1-1 1,1 0 0,0 0 0,1-1 0,0 0-1,1 0 1,0 0 0,6 4-36,-3-4 47,0-1 1,1 0-1,0-1 0,0 0 1,1-1-1,0 0 0,0-1 1,1-1-1,0 0 0,3 0-47,-5-2 24,0-1 0,0 0-1,0-1 1,0-1 0,0 0-1,0 0 1,1-1 0,-1-1-1,0 0 1,0 0 0,1-2-1,10-2-23,2-4 47,-1 0-1,0-2 1,-1-1-1,16-10-46,2-5 150,-1-1 0,3-6-150,-30 23 52,0-1 1,0-1 0,-1 0 0,-1 0-1,0-1 1,-1-1 0,0 0 0,-1 0 0,-1-1-1,1-4-52,-3 7 52,-2-1 0,1 0 0,-2-1 0,0 1 0,0-1 0,-2 1 0,0-1 0,0 0 0,-1 1 0,-1-1 0,-1 0 1,-1-5-53,-3-8 58,-2 0 0,-1 1 1,-1 0-1,-2 1 0,0 0 1,-10-14-59,-9-10 19,-2 0 1,-26-27-20,23 34-87,-2 2-1,-9-6 88,28 29-299,0 1 0,-2 2 0,0 0 0,-1 1 1,-18-9 298,9 11-1680,23 12 11,7 5 348,9 7-1049,13 8-1358,5 3-1253</inkml:trace>
  <inkml:trace contextRef="#ctx0" brushRef="#br0" timeOffset="2601.837">3201 261 13696,'7'6'1195,"0"1"1,-1-1-1,0 1 1,-1 1-1,1 0-1195,4 8 798,-1 1 0,6 14-798,-11-23 416,45 98 2185,114 248-120,-103-212-2070,2 27-411,-37-89 85,-3 1 0,10 76-85,-27-119 14,-1-1-1,-2 1 1,-2 28-14,-2-44-18,0 1 1,-2 0 0,-1-1-1,0 0 1,-2 0-1,-5 13 18,1-9-576,-2 1 0,-1-2-1,-1 0 1,0 0 0,-19 20 576,18-27-1733,-1 0 0,0-1 0,-1 0 0,-11 6 1733,-28 14-5631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5:3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49 141 6656,'0'1'200,"0"0"0,0 0 0,0 0 1,0 1-1,0-1 0,1 0 0,-1 0 0,0 0 0,1 0 1,-1 1-1,1-1 0,-1 0 0,1 0 0,-1 0 0,1 0 1,0 0-1,0 0 0,-1 0 0,1 0 0,0-1 1,0 1-1,0 0 0,0 0 0,0-1 0,0 1 0,0 0 1,0-1-1,0 1 0,1-1 0,-1 0 0,0 1 1,0-1-1,0 0 0,0 0 0,1 0 0,0 1-200,1-1 149,0 0 0,-1 0 0,1-1 0,0 1 0,0-1 0,0 1-1,-1-1 1,1 0 0,0 0 0,-1 0 0,1 0 0,0 0 0,-1-1 0,0 1 0,2-2-149,-1 1 143,-1 0 1,0 0 0,0 0 0,0 0-1,0 0 1,0-1 0,0 1 0,0-1-1,-1 1 1,1-1 0,0-1-144,-2 3 55,0 0 0,0 0 0,0-1 0,0 1-1,0 0 1,0 0 0,0 0 0,0-1 0,0 1 0,-1 0 0,1 0 0,0 0 0,-1 0-1,1-1 1,-1 1 0,0 0 0,1 0 0,-1 0 0,0 0 0,1 0 0,-1 0 0,0 1-1,0-1 1,0 0 0,0 0 0,0 0 0,0 1 0,0-1 0,-1 0-55,0-1 56,0 1 1,-1-1-1,0 1 1,1-1-1,-1 1 1,0 0-1,1 0 1,-1 0-1,0 0 1,0 0-1,0 1 1,0 0-1,0-1 0,0 1 1,0 0-1,0 0 1,-1 1-57,1-1 23,1 1 0,-1 0-1,1 0 1,-1 0 0,1 0 0,0 0 0,0 0 0,-1 1 0,1-1-1,0 1 1,0 0 0,1-1 0,-1 1 0,0 0 0,0 0-1,1 0 1,-1 0 0,1 1 0,0-1 0,0 0 0,0 1-23,-3 3 83,1 2 0,1-1 1,-1 0-1,0 7-83,2-11 7,1 1 0,-1-1 0,1 1 0,0 0 0,0-1 0,0 1 0,0-1 0,0 1 0,1 0 0,0-1 0,0 2-7,-1-4 3,1-1-1,-1 1 0,0-1 1,0 1-1,1-1 0,-1 0 1,0 1-1,0-1 0,1 1 1,-1-1-1,1 0 0,-1 1 0,0-1 1,1 0-1,-1 0 0,1 1 1,-1-1-1,0 0 0,1 0 1,-1 0-1,1 1 0,-1-1 1,1 0-1,-1 0 0,1 0 1,-1 0-1,1 0 0,-1 0 0,1 0 1,-1 0-1,1 0 0,-1 0 1,1 0-1,-1 0 0,1 0 1,-1-1-1,1 1 0,-1 0 1,1 0-3,20-13 177,-13 8-98,5-3 52,-1 0-1,0 0 1,10-10-131,-20 16 56,1 0 0,-1 0 1,0 0-1,0-1 1,1 1-1,-2-1 1,1 0-1,0 1 0,0-1 1,-1 0-1,0 0 1,1 0-1,-1 0 0,0 0 1,-1 0-1,1-1 1,0 1-1,-1 0 1,0 0-1,0-4-56,0 6 32,0-1 0,-1 1 0,1-1 0,-1 0 0,1 1 0,-1-1 0,1 1 0,-1-1 1,0 1-1,0-1 0,0 1 0,0 0 0,0 0 0,0-1 0,0 1 0,-1 0 0,1 0 0,0 0 0,-1 0 0,1 0 0,0 0 0,-1 1 0,1-1 1,-1 0-1,0 1 0,1-1 0,-1 1 0,1-1 0,-1 1 0,0 0 0,1 0 0,-2 0-32,-1 0 31,0 0 0,-1 0 0,1 0 0,0 1 0,0-1 0,0 1 0,1 0 0,-1 1 0,0-1 0,0 1 0,0 0 0,1-1 0,-1 2-31,-2 1 3,1 0-1,0 0 0,1 0 1,-1 1-1,1 0 0,0 0 1,0 0-1,-1 3-2,3-6-5,1 0 1,0 0-1,0 0 1,0 1-1,0-1 1,0 0-1,0 1 1,0-1-1,1 0 1,-1 1-1,1-1 1,0 1-1,0-1 1,0 1-1,0-1 1,0 1-1,0-1 1,1 0-1,-1 1 0,1-1 1,0 1-1,-1-1 1,2 2 4,-1-3 10,0 0 0,0 0 0,1 0 0,-1 0 0,0 0 0,0 0 0,1 0 1,-1 0-1,1 0 0,-1 0 0,1-1 0,-1 1 0,1-1 0,-1 1 0,1-1 0,-1 0 0,1 1 0,0-1 0,-1 0 0,1 0 1,0 0-1,-1 0 0,1 0 0,0-1 0,-1 1 0,1-1-10,5 0 17,-1 0 0,1-1 0,-1 0 0,1 0 0,4-2-17,-9 2 13,7-2-4,-1 0 1,1 0-1,-2-1 1,1 0-1,1-2-9,-8 6 19,1 0-1,-1-1 1,1 1 0,-1-1-1,0 0 1,0 1-1,1-1 1,-1 0 0,0 0-1,-1 1 1,1-1-1,0 0-18,-1 0 29,1 1-1,-1 0 0,0 0 0,0-1 0,0 1 0,0 0 0,0 0 0,0-1 1,-1 1-1,1 0 0,0 0 0,0 0 0,-1-1 0,1 1 0,-1 0 1,1 0-1,-1 0 0,0 0 0,1 0 0,-1 0 0,0 0-28,-1-1 24,0-1-1,0 1 1,0 0-1,0 0 1,0 0-1,0 1 1,-1-1 0,1 0-1,-1 1 1,1 0-1,-1-1 1,1 1-1,-1 0 1,0 0-1,0 1 1,0-1-1,1 0 1,-1 1-1,0 0 1,0 0 0,0 0-1,0 0 1,0 0-1,0 0 1,0 1-1,0 0-23,0 0 23,-1 0 0,1 0 0,-1 0 0,1 1 0,-1-1 0,1 1 0,0 0 0,0 0 0,0 0 0,0 1 0,0-1 0,0 1 0,1-1 0,-1 1 0,1 0 0,0 0 0,0 0 0,0 1 0,0-1 0,0 1-23,-1 2-14,1 1 0,-1 0-1,1 0 1,0 1 14,2-6-5,-1 0 1,1 0 0,0 1-1,0-1 1,0 0 0,0 0-1,0 0 1,0 1 0,0-1-1,1 0 1,-1 0 0,1 0-1,0 1 1,0-1 0,0 1 4,-1-3-1,1 1 1,-1 0 0,1-1 0,-1 1-1,1-1 1,0 1 0,-1-1 0,1 1 0,-1-1-1,1 0 1,0 1 0,-1-1 0,1 0 0,0 1-1,0-1 1,-1 0 0,1 0 0,0 0-1,0 1 1,-1-1 0,1 0 0,0 0 0,0 0 0,1 0 1,1-1 0,-1 1 0,1 0 0,-1-1 0,1 0 0,-1 1 0,3-2-1,0-1 52,1 1 0,-1-1 0,1-1 0,-1 1 0,0-1 0,0 0-52,-3 3 60,0-1 1,0 0-1,-1 1 0,1-1 1,0 0-1,-1 0 0,0 0 0,1 0 1,-1-1-1,0 1 0,0 0 1,0-1-1,0 1 0,0 0 1,-1-1-1,1 1 0,-1-1 0,1 1 1,-1-1-1,0 1 0,0-1 1,0 1-1,-1-1-60,1 2 11,0 1 0,0 0 0,0-1 0,0 1 0,-1 0 0,1-1 0,0 1 0,0 0 0,0-1 0,-1 1 0,1 0 0,0 0 0,0-1 1,-1 1-1,1 0 0,0 0 0,-1 0 0,1-1 0,0 1 0,-1 0 0,1 0 0,0 0 0,-1 0 0,1 0 0,0-1 0,-1 1 0,1 0 0,-1 0 0,1 0 0,0 0 0,-1 0 0,1 0 0,0 0 1,-1 1-1,1-1 0,0 0 0,-1 0 0,1 0 0,-1 0 0,1 0 0,0 0 0,-1 1 0,1-1 0,0 0 0,0 0 0,-1 1 0,1-1 0,0 0 0,0 0 0,-1 1 0,1-1-11,-15 14 119,14-13-114,-10 14-36,11-15 30,0 0-1,0 1 1,-1-1-1,1 0 1,0 1-1,0-1 1,0 0-1,-1 1 1,1-1-1,0 1 1,0-1-1,0 0 1,0 1-1,0-1 0,0 1 1,0-1-1,0 1 1,0-1-1,0 0 1,0 1-1,0-1 1,0 1-1,0-1 1,1 0-1,-1 1 1,0-1-1,0 1 1,0-1-1,0 0 1,1 1-1,-1-1 1,0 0-1,1 1 1,-1-1-1,0 0 1,0 1-1,1-1 1,-1 0-1,1 0 2,1 0-11,0 0 0,0 0 0,0 0-1,0-1 1,0 1 0,0-1 0,0 0 0,0 1 0,0-1 0,0 0-1,1-1 12,-1 2 0,-1-1 6,1 0-1,0 1 0,-1-1 0,1 0 0,-1 0 0,1 0 0,-1 0 0,1 0 0,-1 0 0,0-1 0,0 1 1,1 0-1,-1-1 0,0 1 0,0-1 0,0 1 0,0-1 0,-1 1 0,1-1 0,0 0 0,-1 1 0,1-1 1,-1 0-1,1 1 0,-1-1 0,0 0 0,0 0 0,0 0 0,0 1 0,0-1 0,0 0 0,0 0 0,-1 1 1,1-1-1,-1 0 0,1 0 0,-1 1 0,0-1 0,1 1 0,-1-1 0,0 0 0,0 1 0,0 0 0,-1-2-5,1 2 1,0-1 0,-1 1 0,1-1-1,0 1 1,0 0 0,-1 0 0,1-1-1,0 1 1,-1 0 0,1 0 0,-1 1 0,0-1-1,1 0 1,-1 0 0,0 1 0,1-1-1,-1 1 1,0-1 0,0 1 0,1 0-1,-1 0 1,0 0 0,-1 0-1,1 0 0,0 1 1,0 0-1,0-1 1,0 1-1,0 0 1,0 0-1,0 0 1,0 0-1,1 0 0,-1 0 1,1 1-1,-1-1 1,1 0-1,-1 1 1,1 0-1,-1-1 1,1 1-1,0 0 1,0-1-1,0 2 0,-2 2-18,2-1 1,-1 0-1,0 1 0,1-1 1,0 0-1,0 1 0,0 0 1,1-1-1,-1 1 0,1-1 0,0 4 18,0-7-5,0 1 0,1 0-1,-1-1 1,0 1-1,1 0 1,-1-1 0,0 1-1,1-1 1,0 1-1,-1-1 1,1 1-1,0-1 1,0 0 0,0 1-1,0-1 1,0 0-1,0 0 1,0 1 0,1-1-1,-1 0 1,0 0-1,0 0 1,1-1 0,-1 1-1,1 0 1,-1 0-1,1-1 1,-1 1-1,1-1 1,-1 1 0,1-1-1,0 0 1,1 1 5,3-1 10,0-1 0,0 1 0,0-1 0,0 1-1,0-2 1,-1 1 0,1-1 0,0 0 0,0 0 0,-1 0 0,0-1 0,3-1-10,-6 2 6,1 1 0,-1-1 0,0 0 0,0 1 0,0-1 0,0 0 0,0 0 0,0-1 0,-1 1 0,1 0 1,-1-1-1,2-1-6,-2 2 7,-1 0 0,1 0 0,-1 1 0,0-1 1,1 0-1,-1 0 0,0 0 0,0 0 0,0 0 1,0 0-1,0 0 0,-1 0 0,1 1 1,-1-1-1,1 0 0,-1 0 0,0 0 0,1 1 1,-1-1-1,0 0-7,-1-1 5,-1 0 0,1 0 0,0 0 0,-1 0 0,0 0 0,0 1 0,0-1 0,0 1 0,0 0 0,0 0 0,-1 0-1,1 0 1,-2 0-5,-2-1-3,-1 0-1,1 1 0,-1-1 1,1 2-1,-1-1 0,-1 1 4,6 1-6,0 0 0,-1 0 0,1 1-1,0-1 1,-1 1 0,1 0 0,0 0-1,0 0 1,0 0 0,0 1 0,0-1-1,0 1 1,0-1 0,0 1 0,1 0-1,-1 1 1,1-1 0,-1 0 0,1 1-1,0-1 1,0 1 0,0-1 0,0 1-1,1 0 1,-1 0 0,1 0 0,-1 0-1,1 0 1,0 1 6,0-1-7,0 1-1,0-1 1,0 1 0,0 0-1,1-1 1,-1 1 0,1 0-1,0-1 1,0 1 0,1 0-1,-1-1 1,1 3 7,0-4 0,0 0 1,-1 1-1,1-1 1,0 0-1,0 0 1,1 0-1,-1 0 0,0 0 1,1 0-1,-1 0 1,1 0-1,0 0 1,-1-1-1,1 1 0,0-1 1,0 1-1,0-1 1,0 0-1,1 1 0,4 1 3,-1-1 0,1 0 0,0 0 0,0 0 0,0-1 0,0 0 0,0 0 0,1-1 0,-1 0 0,0 0 0,0-1 0,0 0 0,3-1-3,-1 1 9,-1-1 1,1-1-1,-1 1 1,1-2-1,-1 1 1,0-1-1,0 0 1,-1-1-1,1 0 0,4-4-9,-10 8 5,0-1 0,0 0 0,0 0 0,0 0-1,0 0 1,-1-1 0,1 1 0,-1 0-1,1-1 1,-1 1 0,0-1 0,0 1-1,0-1 1,0 0 0,0 1 0,-1-1-1,1 0 1,-1 0 0,0 0-5,0 0 5,0 0 0,-1 0 0,1 0 0,-1 0 0,0 0 0,0 0 0,0 1 0,0-1 0,-1 0 0,1 1 0,-1-1 0,1 1 1,-1 0-1,0-1 0,0 1 0,0 0 0,0 0 0,-1-1-5,-3-2 15,0 1 0,0-1-1,0 1 1,0 0 0,-1 0 0,1 1 0,-1 0 0,0 0 0,0 0 0,-1 1-15,5 1 1,0 1 0,-1-1 1,1 1-1,0 0 1,-1-1-1,1 2 0,0-1 1,0 0-1,-1 1 1,1-1-1,0 1 1,0 0-1,0 0 0,-1 0 1,1 1-1,0-1 1,1 1-1,-1-1 0,0 1 1,0 0-1,1 0 1,-1 0-1,0 2-1,-1 0-18,1-1 1,0 1-1,0 0 1,1 0-1,-1 0 0,1 1 1,0-1-1,0 1 0,1-1 1,-1 1-1,1-1 1,0 1-1,0 0 0,0 0 1,1 0-1,0-1 0,0 6 18,0-8-5,0 1-1,1-1 0,-1 1 0,1-1 0,0 1 1,-1-1-1,1 1 0,0-1 0,0 1 1,1-1-1,-1 0 0,0 0 0,1 0 0,-1 0 1,1 0-1,0 0 0,0 0 0,0 0 0,0-1 1,0 1-1,0-1 0,0 1 0,0-1 1,1 0-1,-1 0 0,0 0 0,1 0 0,-1 0 1,1 0-1,-1-1 0,1 1 0,-1-1 0,3 0 6,2 0 16,0 0 0,-1 0 0,1-1 0,0 0 0,-1 0 0,1-1-1,-1 0 1,1 0 0,-1 0 0,0-1 0,0 0 0,4-2-16,-7 3 14,0 0 1,1 0 0,-1 0-1,0 0 1,0-1-1,0 0 1,-1 1 0,1-1-1,-1 0 1,1 0 0,-1 0-1,0 0 1,0-1-1,-1 1 1,1-1 0,-1 1-1,1-1 1,-1 0 0,0 1-1,0-1 1,-1 0-1,1-3-14,-1 4-4,0 1-1,-1-1 0,0 0 0,1 1 0,-1-1 0,0 0 0,0 1 0,0-1 0,0 1 0,-1-1 0,1 1 0,-1 0 0,0 0 0,1-1 0,-1 1 1,0 0-1,-2-1 5,-3-3 5,0 1 0,0-1-1,-1 2 1,-6-4-5,11 6 1,0 0-1,-1 1 0,0 0 0,1 0 1,-1 0-1,1 0 0,-1 0 0,0 1 0,0-1 1,0 1-1,1 0 0,-1 0 0,0 1 0,0-1 1,1 1-1,-1 0 0,0 0 0,1 0 1,-1 0-1,1 0 0,-1 1 0,1 0 0,0 0 1,-1 0-1,1 0 0,-1 1 0,0 0-13,1 0 1,0 1-1,-1-1 0,1 0 0,1 1 1,-1 0-1,0 0 0,1 0 1,0 0-1,0 0 0,0 0 0,0 0 1,1 1-1,0-1 0,0 1 1,0-1-1,0 1 0,1-1 1,-1 1-1,1-1 0,1 5 13,-1-7-2,0 0 0,1 0 0,-1 0 0,1 0 0,-1 0 0,1 0 0,0 0 0,0-1 0,0 1 0,0 0 0,0 0-1,0-1 1,0 1 0,0 0 0,1-1 0,-1 1 0,1-1 0,1 1 2,0 0 4,0 0 1,0 0-1,0-1 0,0 0 0,0 1 0,1-1 0,-1 0 1,0-1-1,1 1 0,2 0-4,3-1 8,-1 0 0,0 0-1,0 0 1,0-1 0,1-1 0,-1 1-1,0-1 1,0-1 0,2 0-8,-5 0 27,1 0 1,-1 0-1,0 0 0,-1 0 1,1-1-1,0 0 1,-1 0-1,0 0 1,1-1-28,-4 3 15,1 0 0,-1 0 1,0 0-1,0 0 0,0 0 0,0 0 1,0 0-1,0 0 0,0 0 1,-1 0-1,1-2-15,-1 2 7,0 1 0,0 0-1,0 0 1,0 0 0,0-1 0,0 1 0,-1 0 0,1 0-1,0 0 1,-1-1 0,1 1 0,-1 0 0,1 0 0,-1 0-1,0 0 1,1 0 0,-1 0 0,0 0 0,0 0-1,0 0 1,0 1 0,0-1-7,0-1 12,-1 1-1,0 0 1,0 0-1,0 0 1,0 0-1,0 0 1,0 0 0,0 1-1,0-1 1,0 0-1,0 1 1,0 0-1,0 0 1,-1-1 0,1 1-1,0 0 1,0 1-1,0-1 1,0 0-1,0 1 1,-1-1-1,1 1 1,0-1 0,0 1-1,0 0-11,-4 2 15,-1 0 0,1 1 0,0 0 0,0 0 0,0 0 0,-3 4-15,7-6-1,0 0 0,0 0 0,0 1 1,1-1-1,-1 0 0,1 1 0,-1-1 1,1 1-1,0-1 0,0 1 0,0 0 1,1 0-1,-1-1 0,0 1 0,1 0 1,0 2 0,0-4-5,0 1 0,0-1 0,0 0 0,0 1 0,0-1 1,0 0-1,0 1 0,1-1 0,-1 0 0,1 0 0,-1 1 1,1-1-1,-1 0 0,1 0 0,0 0 0,0 0 0,0 1 1,-1-1-1,1 0 0,0-1 0,0 1 0,0 0 0,0 0 1,0 0-1,1 0 0,-1-1 0,0 1 0,0-1 0,0 1 1,1-1-1,-1 1 0,0-1 0,1 0 0,-1 1 0,2-1 5,2 0-8,0 0-1,0-1 1,0 0-1,0 1 1,0-1-1,-1-1 0,1 1 1,0-1-1,0 0 1,1-1 8,-4 2 3,0 0 0,-1 0 0,1 0 0,0 0 0,-1 0 1,1-1-1,-1 1 0,1-1 0,-1 1 0,0-1 0,1 1 1,0-3-4,-2 3 13,1 0 1,-1 0 0,0 0 0,1 0 0,-1 0 0,0 0 0,0 0-1,0 0 1,0 0 0,0 0 0,0 0 0,0 0 0,0 0 0,0 0-1,-1 0 1,1 0 0,0 0 0,-1 0 0,1 0 0,-1 0 0,1 0 0,-1 0-1,1 0 1,-1 0 0,0 0-14,1 0-6,-1 1 0,0-1 1,1 0-1,-1 1 0,0-1 0,0 0 0,1 1 1,-1-1-1,0 1 0,0-1 0,0 1 0,0-1 0,0 1 1,0 0-1,0-1 0,0 1 0,0 0 0,0 0 0,0 0 1,0 0 5,-23 2-1387,6 1-4448,19-4 1776,7-3-1711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5:3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92 7296,'-11'9'4726,"11"-9"-4596,0 0 0,0 0 1,-1 1-1,1-1 0,0 0 1,0 0-1,0 1 0,0-1 0,0 0 1,0 1-1,0-1 0,-1 0 0,1 1 1,0-1-1,0 0 0,0 1 1,0-1-1,0 0 0,1 1 0,-1-1 1,0 0-1,0 1 0,0-1 1,0 0-1,0 1 0,0-1 0,0 0 1,1 0-1,-1 1 0,0-1 0,0 0 1,0 1-1,1-1 0,-1 0 1,0 0-1,0 0 0,1 1-130,1 1 154,-1 1-1,0-1 0,1 1 1,-1 0-1,0-1 1,0 1-1,0 0 1,-1 0-1,1 0 0,-1 0-153,2 7 210,-1-7-165,1 1-1,-1 0 1,0-1-1,1 0 1,0 1 0,-1-1-1,1 0 1,1 0-1,-1 0 1,0 0-1,2 1-44,-3-3 17,0 0 1,0-1-1,0 1 0,0 0 0,0-1 0,0 1 0,1-1 0,-1 1 0,0-1 0,0 1 1,0-1-1,1 0 0,-1 0 0,0 0 0,0 0 0,1 1 0,-1-2 0,0 1 0,1 0 1,-1 0-1,0 0 0,0-1 0,0 1 0,1 0 0,-1-1 0,0 1 0,0-1 0,0 0 1,0 1-1,0-1 0,0 0 0,0 1 0,0-1 0,0 0-17,2-1 40,-1 1-1,0-1 0,-1 0 1,1 0-1,0 0 1,0 0-1,-1 0 1,1 0-1,-1 0 1,0 0-1,0 0 1,0-1-1,0 1 0,0 0 1,0-1-1,0 1 1,-1-1-1,1 1 1,-1-1-1,0 0 1,0 1-1,0-1 1,0 1-1,0-1 0,0 1 1,-1-1-1,1 1 1,-1-1-1,0 1 1,0-1-1,0 1 1,0 0-1,0-1 1,0 1-1,-2-2-39,0 0 54,0 0 1,0 0-1,-1 0 0,1 0 0,-1 0 1,0 1-1,0 0 0,0 0 1,0 0-1,-1 0 0,1 1 1,-1-1-1,0 1 0,0 0 0,0 1 1,0-1-1,-3 0-54,4 2 7,-1-1 0,1 1 0,0 0 0,0 0 0,0 0 0,0 1 0,0-1 0,-1 1 0,1 0 0,0 0 0,0 1 0,1-1 0,-1 1 1,0 0-1,0 0 0,1 0 0,-1 0 0,1 1 0,0-1 0,0 1 0,0 0 0,0 0 0,0 0-7,0 1-5,0 0 0,0 1-1,1-1 1,-1 0 0,1 1 0,0-1 0,0 1 0,1 0 0,0 0-1,0 0 1,0-1 0,0 1 0,0 0 0,1 0 0,0 0-1,0 0 1,1 0 0,-1 0 0,1 1 5,0-4 13,-1 0 0,0 0 0,0 0 0,1 0 0,-1 0 1,1-1-1,0 1 0,0 0 0,0 0 0,-1-1 0,1 1 0,1 0 0,-1-1 0,0 1 0,0-1 0,1 1 1,-1-1-1,1 0 0,-1 1 0,1-1 0,-1 0 0,1 0 0,0 0 0,-1 0 0,1-1 0,0 1 0,0 0 0,0-1 1,0 1-1,0-1 0,-1 0 0,1 1 0,0-1 0,0 0 0,1 0-13,3-1 59,-1 0 0,1 0-1,-1 0 1,0-1 0,1 0-1,-1 0 1,0 0 0,0 0 0,0-1-1,-1 0 1,5-3-59,-2 1 85,0-1-1,0 0 1,-1-1 0,0 1 0,0-1-1,-1 0 1,1 0 0,-1-1 0,2-6-85,-5 11 15,0 0 0,-1 0 0,0 0 0,0 0 0,0 0 0,0 0 0,0-1 0,-1 1 0,1 0 0,-1 0 0,0-1 0,0 1 0,0 0 0,-1-1 0,1 1 0,-1 0 0,1 0 0,-1-1 0,0 1 0,-1 0 0,1 0 0,0 0 0,-1 0 0,0 1 0,1-1 0,-1 0 0,-2-2-15,1 2 5,0 0-1,-1-1 1,1 2 0,0-1-1,-1 0 1,0 0 0,0 1-1,1 0 1,-2 0 0,1 0 0,0 0-1,0 1 1,0 0 0,-1 0-1,1 0 1,-1 0 0,1 1-1,-1-1-4,1 1-8,1 1-1,-1-1 0,0 1 1,1 0-1,-1 0 0,1 0 1,-1 0-1,1 1 0,-1-1 1,1 1-1,0 0 0,0 0 0,0 0 1,0 1-1,0-1 0,0 1 1,0-1-1,1 1 0,0 0 1,-1 0-1,1 0 0,0 0 9,-2 4-14,0 0 0,1 1 0,-1-1-1,1 0 1,1 1 0,0 0 0,0 0-1,0 0 1,1 3 14,0-7-5,0 0 0,1-1 0,0 1 0,0-1 0,0 1 0,0 0-1,1-1 1,-1 1 0,1-1 0,0 1 0,0-1 0,0 1 0,1-1 0,-1 0 0,1 1 0,0-1 0,0 0 0,0 0 0,0 0-1,0-1 1,1 1 0,-1 0 5,1-2 13,0 1 1,0-1-1,0 1 0,0-1 0,0 0 0,0 0 0,0 0 0,0-1 0,0 1 1,1-1-1,-1 0 0,0 0 0,0 0 0,0 0 0,1 0 0,-1-1 1,0 1-1,0-1 0,0 0-13,9-2 71,-1-1 0,0 0 0,0 0 0,5-4-71,2-1 138,-2 0 0,1-1 0,5-5-138,-18 12 16,-1 1 0,1-1 0,-1 0 0,1 0 0,-1-1 0,0 1 1,-1-1-1,1 1 0,-1-1 0,1 0 0,-1 0 0,0 0 0,0 0 0,-1 0 0,1-1 0,-1 1 1,0-2-17,-1 4 3,0-1 1,0 1 0,0 0 0,0-1 0,-1 1-1,1 0 1,-1-1 0,1 1 0,-1 0 0,0-1-1,0 1 1,0 0 0,0 0 0,-1 0 0,1 0-1,0 0 1,-1 0 0,0 0 0,1 1 0,-1-1-1,0 0 1,0 1 0,0 0 0,0-1 0,0 1-1,0 0 1,0 0 0,0 0 0,-1 0 0,-1 0-4,-3-2-4,0 1 0,-1 0 0,1 1 0,0 0 1,-1 0-1,1 1 0,-1-1 0,1 1 1,-4 1 3,6 0-9,0 0 1,-1 0-1,1 1 0,0-1 1,0 1-1,0 0 1,0 1-1,0-1 1,0 1-1,1 0 1,-1 0-1,1 0 1,0 1-1,0-1 1,0 1-1,-1 2 9,1-1-10,-1 1-1,1 1 1,1-1 0,-1 0-1,1 1 1,0 0-1,0 0 1,1 0 0,0 0-1,0 0 1,0 6 10,1-10-4,1 0 1,0 0-1,0 0 0,0 0 0,0 0 1,0 0-1,1 0 0,-1 0 1,1 0-1,0 0 0,0 0 1,0-1-1,0 1 0,2 2 4,-2-4 7,0 1 0,0 0 1,0-1-1,1 0 0,-1 1 0,1-1 0,-1 0 0,1 1 0,-1-1 0,1 0 0,0 0 1,-1 0-1,1-1 0,0 1 0,0 0 0,0-1 0,0 1 0,-1-1 0,1 1 1,0-1-1,0 0 0,0 0 0,1 0-7,7-1 71,0 0 0,0 0 0,0-1-1,0-1 1,0 0 0,-1 0 0,1-1 0,-1 0 0,4-3-71,-3 2 89,1-1-1,-1-1 1,0 0 0,-1 0-1,1-1 1,-2 0 0,7-8-89,-13 14 22,0 0 1,-1 0 0,1 0 0,-1 0 0,1 0 0,-1 0 0,0 0 0,0-1 0,0 1-1,-1-1 1,1 1 0,0 0 0,-1-1 0,0 1 0,1-1 0,-1 0 0,0 1-1,0-1-22,-1 1 4,1 0-1,-1 1 0,0-1 0,1 0 1,-1 1-1,0-1 0,0 1 0,0-1 1,0 1-1,0-1 0,-1 1 0,1 0 1,0 0-1,0 0 0,-1-1 0,1 1 0,-1 1 1,1-1-1,-1 0 0,0 0 0,1 0 1,-1 1-1,0-1 0,1 1 0,-1-1 1,-1 1-4,-3-1-11,-1-1 0,0 1 0,0 1 1,0 0-1,0 0 0,0 0 0,0 1 1,0-1-1,0 2 0,0-1 0,1 1 1,-1 0-1,1 1 0,-1-1 1,1 1-1,0 0 0,0 1 0,-2 1 11,3-2-13,0 1 0,0 0 0,1-1 0,0 2 0,0-1-1,0 0 1,0 1 0,0 0 0,1 0 0,0 0 0,0 0 0,0 1-1,1-1 1,0 1 0,0-1 0,0 1 0,1 0 0,0 0 0,0 0-1,0-1 1,0 5 13,1-7 2,0 0 0,0 0 0,0 0 0,1-1 0,-1 1 0,1 0 0,-1 0-1,1 0 1,0-1 0,0 1 0,0 0 0,0-1 0,1 1 0,-1-1 0,1 1 0,-1-1 0,1 1 0,0-1-1,0 0 1,0 0 0,0 0 0,0 0 0,1-1 0,-1 1 0,1-1 0,-1 1 0,1-1 0,-1 0 0,1 0 0,0 0-1,-1 0 1,1 0 0,0 0 0,0-1 0,2 1-2,3-1 27,0 0 1,0 0-1,0 0 0,0-1 1,0 0-1,0-1 0,0 0 1,-1 0-1,1 0 0,-1-1 1,1-1-1,2-1-27,-3 1 46,-1 0 1,0 0 0,-1 0-1,1-1 1,-1 0 0,0 0-1,0 0 1,0-1-1,-1 0 1,0 1 0,1-3-47,-3 6 15,-1-1 1,0 1 0,0-1 0,0 1 0,0-1-1,0 1 1,0-1 0,-1 1 0,1-1 0,-1 0-1,0 1 1,1-1 0,-1 0 0,-1 0 0,1 1-1,0-1 1,-1 0 0,1 1 0,-1-1 0,0 1-1,0-1 1,0 1 0,0-1 0,0 1 0,0-1-1,-1 1 1,1 0 0,-1 0 0,0 0 0,0 0-1,0-1-15,-3-1 9,0 0 0,-1 1 0,1 0 0,0 0 0,-1 0 0,0 0 0,1 1 0,-1 0 0,0 0 0,0 1-1,0 0 1,0 0 0,-1 0 0,-5 1-9,6-1-1,0 1-1,-1 0 0,1 1 1,0 0-1,0 0 0,0 0 1,0 0-1,0 1 0,0 0 0,0 1 1,0-1-1,1 1 0,-1 0 1,-4 4 1,6-3-13,0 0 0,0 0 0,0 0 0,1 1 0,0 0 0,0 0-1,0 0 1,0 0 0,1 0 0,0 0 0,0 1 0,0-1 0,1 1 0,0-1 0,0 2 13,0-5 1,1 0 1,-1 0-1,1 1 0,0-1 1,0 0-1,0 1 1,1-1-1,-1 0 0,1 1 1,-1-1-1,1 0 0,-1 0 1,1 0-1,0 1 0,0-1 1,0 0-1,1 0 1,-1 0-1,0-1 0,1 1 1,-1 0-1,1 0 0,0-1 1,-1 1-1,1-1 0,0 1 1,0-1-1,0 0 1,0 0-1,0 0 0,0 0 1,0 0-1,0 0 0,1-1 1,-1 1-1,0-1 0,0 1 1,1-1-2,4 0 15,-1 1 0,1-2 1,0 1-1,-1-1 0,0 0 1,1 0-1,-1-1 0,0 1 1,1-2-1,-1 1 0,0-1 0,0 0 1,4-3-16,-3 3 67,-1-1 0,0-1 1,1 1-1,-1-1 0,-1 0 0,1 0 0,-1-1 1,0 0-1,0 0 0,-1 0 0,3-5-67,-6 9 30,0 1-1,-1 0 0,1 0 0,-1 0 1,0-1-1,1 1 0,-1 0 0,0 0 0,0-1 1,1 1-1,-1 0 0,0 0 0,-1-1-29,1 1 14,0 1-1,0-1 0,0 1 1,0-1-1,-1 0 0,1 1 1,0-1-1,0 1 0,-1-1 1,1 1-1,0-1 0,-1 1 0,1 0 1,-1-1-1,1 1 0,-1-1 1,1 1-1,-1 0 0,1-1 1,-1 1-14,0-1 16,-1 1 0,0-1 1,0 1-1,1 0 0,-1-1 0,0 1 1,0 0-1,1 0 0,-1 0 0,0 0 1,0 0-1,0 1 0,1-1 1,-1 0-1,0 1 0,-1 0-16,-1 1-14,-1 1 0,1-1 0,-1 1 0,1 0 0,0 0 0,0 0 0,1 0 0,-1 1 0,0 0 0,1 0 0,0 0 0,0 0 0,0 0 0,1 0 0,0 1 0,-2 2 14,4-6-40,0-1 1,-1 0-1,1 1 0,0-1 1,0 0-1,0 1 0,-1-1 0,1 0 1,0 1-1,0-1 0,0 0 1,0 1-1,0-1 0,0 1 0,0-1 1,-1 0-1,1 1 0,0-1 1,1 1-1,-1-1 0,0 0 0,0 1 1,0-1-1,0 1 0,0-1 1,0 0-1,0 1 0,1-1 0,-1 0 1,0 1-1,0-1 0,0 1 1,1-1-1,-1 0 0,0 0 0,0 1 1,1-1-1,-1 0 0,0 0 1,1 1-1,-1-1 0,0 0 1,1 0-1,-1 0 0,1 1 0,-1-1 1,0 0-1,1 0 0,-1 0 1,1 0-1,-1 0 0,0 0 0,1 0 1,-1 0-1,1 0 0,-1 0 1,0 0-1,1 0 0,-1 0 0,1 0 40,6-1-1135,0 0 0,0 0 0,0-1-1,0 0 1136,10-2-4009,3 5-423,-5 6-490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5:3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98 396 7552,'5'-24'2926,"-3"10"-920,1 1 0,4-10-2006,-7 22 189,0 1 0,1-1 0,-1 0 0,0 1 0,0-1 0,0 0 0,1 1 0,-1-1-1,0 0 1,0 1 0,0-1 0,0 0 0,0 1 0,0-1 0,-1 0 0,1 1 0,0-1 0,0 0-189,0 1 80,-1 0 0,1 0 0,0-1 0,0 1 0,0 0-1,-1 0 1,1 0 0,0-1 0,0 1 0,-1 0 0,1 0 0,0 0 0,-1 0 0,1 0 0,0 0 0,0-1 0,-1 1 0,1 0 0,0 0 0,-1 0 0,1 0 0,0 0 0,-1 0 0,1 0 0,0 0 0,-1 1-80,0-1 124,0 0 1,-1 0 0,1 1 0,0-1 0,0 1 0,-1 0 0,1-1-1,0 1 1,0 0 0,0-1 0,0 1 0,0 0 0,0 0 0,0 0-1,0 0 1,0 1-125,-5 10 197,0 0-1,1 0 0,1 1 1,0-1-1,0 1 0,0 9-196,-4 12 156,-7 31 81,3 1 0,2 1 1,4-1-1,1 56-237,6-71 181,2 0-1,3 6-180,-1-28 80,0 0 1,2 0-1,1-1 1,6 11-81,-6-20 61,1 0 1,1-1 0,0-1 0,2 0 0,10 13-62,-20-28-6,-1 0-10,1 0 0,0 0 0,-1 0 0,1 0 0,-1 0 0,0 1 0,0-1 0,0 0 1,0 1-1,1 1 16,-2-3-69,0-1 1,0 0 0,0 0 0,0 0 0,0 0 0,0 1 0,-1-1-1,1 0 1,0 0 0,0 0 0,0 0 0,0 0 0,0 1 0,0-1 0,0 0-1,0 0 1,0 0 0,0 0 0,0 0 0,-1 0 0,1 0 0,0 1-1,0-1 1,0 0 0,0 0 0,0 0 0,0 0 0,-1 0 0,1 0 0,0 0-1,0 0 1,0 0 0,0 0 0,-1 0 0,1 0 0,0 0 0,0 0-1,0 0 1,0 0 0,0 0 0,-1 0 0,1 0 0,0 0 0,0 0 0,0 0-1,0 0 1,0 0 0,-1 0 0,1 0 0,0 0 0,0 0 68,-6 0-5586,6 4 706</inkml:trace>
  <inkml:trace contextRef="#ctx0" brushRef="#br0" timeOffset="418.785">204 602 9856,'2'-5'987,"0"1"1,0 0 0,0-1-1,0 1 1,1 0 0,2-3-988,-4 6 157,0 0 0,0 0 0,0 0 0,0 0 1,0 0-1,0 0 0,0 0 0,1 0 1,-1 1-1,0-1 0,0 1 0,1-1-157,-1 1 88,0 0 0,-1-1 0,1 1 0,0 0 0,-1 0 0,1 0 0,-1 1 0,1-1 0,0 0 1,-1 0-1,1 0 0,0 0 0,-1 1 0,1-1 0,-1 0 0,1 0 0,-1 1 0,1-1 0,0 0 0,-1 1 0,0-1 0,1 1 0,-1-1 0,1 1 0,-1-1 0,1 1-88,0 1 97,0 0 1,0-1 0,-1 1 0,1 0-1,0 0 1,-1 0 0,1-1-1,-1 1 1,0 0 0,1 0 0,-1 0-1,0 0 1,0 1-98,-3 29 331,3-30-290,-28 150 599,3-19-666,17-85 7,3-24-277,1 0 1,2 0 0,0 0 0,1 18 295,2-37-266,-1-1 1,1 1-1,0-1 1,0 1-1,0-1 1,1 0 0,0 0-1,0 1 266,-2-4-209,1 1 0,0-1 0,-1 0 0,1 0 0,0 1 0,0-1 0,0 0 0,0 0 0,0 0 0,0 0 0,0 0 0,1-1 0,-1 1 0,0 0 0,1 0 0,-1-1 0,0 1 0,1-1 0,-1 1 0,0-1 0,1 0 0,-1 1 0,1-1 0,-1 0 0,1 0 209,15-2-4128</inkml:trace>
  <inkml:trace contextRef="#ctx0" brushRef="#br0" timeOffset="849.084">534 575 9984,'-3'-1'753,"1"0"-333,0 0 0,0 1 1,0-1-1,1 0 0,-1 0 1,0 0-1,1 0 1,-1 0-1,0-1 0,1 1 1,0 0-1,-2-2-420,3 2 84,0 1-1,-1 0 1,1 0 0,0-1-1,0 1 1,0 0 0,-1 0-1,1 0 1,0-1 0,0 1 0,-1 0-1,1 0 1,0 0 0,-1 0-1,1-1 1,0 1 0,0 0 0,-1 0-1,1 0 1,0 0 0,-1 0-1,1 0 1,0 0 0,-1 0-1,1 0 1,0 0 0,-1 0 0,1 0-1,0 0 1,-1 0 0,1 0-1,0 1 1,0-1 0,-1 0-1,1 0 1,0 0 0,-1 0 0,1 0-1,0 1 1,0-1 0,-1 0-1,1 0 1,0 1 0,0-1-1,-1 0-83,-9 14 692,2 2-556,1 0 0,1 1-1,0-1 1,1 1 0,1 1-1,-1 11-135,-1 18 290,1 41-290,4-66 12,2 1-1,0-1 0,2 1 0,1 5-11,-3-21 32,1 0-1,-1 0 1,2 1-1,-1-1 1,1-1-1,0 1 1,0 0-1,1-1 0,0 1 1,0-1-1,0 0 1,1 0-1,0-1 1,4 5-32,-6-9 29,-1 1-1,0 0 1,0-1 0,0 1 0,1-1 0,-1 0 0,1 0 0,-1 0 0,1 0 0,0 0 0,-1-1-1,1 1 1,0-1 0,-1 1 0,1-1 0,0 0 0,-1 0 0,1 0 0,0-1 0,-1 1-1,1-1 1,0 1 0,-1-1 0,1 0 0,-1 0 0,1 0 0,-1 0 0,1-1 0,-1 1 0,2-2-29,4-3 113,-1 0-1,0-1 1,-1 1 0,0-1 0,0-1 0,0 1 0,-1-1 0,1-2-113,4-6 217,-1 0 0,-1 0 0,-1-1 0,0 1 0,-1-2 0,-1 1 0,1-5-217,-4 13 80,-1-1 0,0 0 0,0 0 0,-1 0 0,-1 0 0,1 0 0,-1 0 0,-1 0 1,0 1-1,0-1 0,-1 1 0,-1-1 0,1 1 0,-1 0-80,-2-2 28,0 0-1,0 1 1,-1 0-1,-1 1 1,1-1-1,-1 1 1,-1 1-1,-6-6-27,8 8-130,-1 1-1,1 0 1,-1 0-1,0 1 1,0-1-1,0 2 1,0-1-1,-1 1 0,1 1 1,-1-1-1,-8 0 131,4 4-1334,13-1 1270,0 0 0,0 0 0,-1 0 0,1 0 0,0 0 1,0 0-1,0 0 0,0 0 0,0 0 0,0 0 0,0 1 0,0-1 0,-1 0 0,1 0 1,0 0-1,0 0 0,0 0 0,0 0 0,0 1 0,0-1 0,0 0 0,0 0 0,0 0 0,0 0 1,0 0-1,0 1 0,0-1 0,0 0 0,0 0 0,0 0 0,0 0 0,0 0 0,0 1 1,0-1-1,0 0 0,0 0 0,0 0 0,0 0 0,0 0 0,1 0 0,-1 1 0,0-1 64,16 16-6030,-13-13 5423,18 16-4161,6 4 640</inkml:trace>
  <inkml:trace contextRef="#ctx0" brushRef="#br0" timeOffset="1204.997">837 944 10112,'5'-15'1178,"1"1"0,0-1 0,1 1 0,0 1 0,1-1 0,0 1 0,1 1 0,1-1 0,8-7-1178,-17 19 172,0 0 0,0 0-1,0 0 1,0 0 0,0 0 0,1 0-1,-1 0 1,0 0 0,0 1 0,1-1-172,4 3 718,-3 9-162,-2 3-227,-1 1-1,0-1 1,-1 0 0,-1 1-1,-1 5-328,-5 20 618,-6 11-618,-19 46 234,20-65-803,2 1 1,2 0-1,-3 17 569,12-50-214,0 1 0,0 0 0,-1 0 0,1 0-1,0 0 1,0 0 0,0 0 0,0-1 0,1 1 0,-1 0-1,0 0 1,0 0 0,0 0 0,1-1 0,-1 1-1,0 0 1,1 0 0,-1 0 0,1-1 0,-1 1 0,1 0 214,-1-1-575,1 1 1,0-1-1,0 1 1,-1-1-1,1 0 1,0 1-1,0-1 1,-1 0 0,1 0-1,0 0 1,0 1-1,0-1 1,-1 0-1,1 0 1,0 0-1,0 0 1,0-1 0,-1 1-1,1 0 1,0 0-1,0 0 1,0-1 574,8-2-4640</inkml:trace>
  <inkml:trace contextRef="#ctx0" brushRef="#br0" timeOffset="2565.628">1212 468 8064,'-11'0'1609,"5"0"-909,-1 0 0,0 0 0,0 1 0,1-1 1,-1 1-1,0 1 0,1 0 0,-2 0-700,5-1 381,-11 2 1515,19-8-424,8-8-504,-2 0-1,0-1 0,7-10-967,-7 8 771,1 0 1,14-13-772,-22 25 97,1-1 1,0 1 0,0 0 0,0 1 0,1-1-1,0 1 1,-1 0 0,1 0 0,0 1-1,0 0 1,1 0-98,-4 1 48,0 0-1,0 0 1,0 1-1,-1-1 1,1 1-1,0 0 1,0 0-1,0 0 1,0 0-1,-1 1 1,1-1-1,0 1 1,0-1-1,-1 1 1,1 0-1,0 0 0,-1 0 1,1 1-1,-1-1 1,1 1-1,-1-1 1,0 1-1,1 0 1,-1 0-1,0 0 1,0 0-1,0 0 1,-1 0-1,1 1 1,0-1-1,0 2-47,1 2 107,1 1 0,-2 0 0,1 0 0,-1 0-1,0 0 1,0 0 0,0 1 0,-1-1 0,-1 1-1,1-1 1,-1 0 0,-1 8-107,0-3 95,-1-1 0,0 1 0,-1-1 0,0 0 1,-1 0-1,0 0 0,-1-1 0,0 2-95,-1-2 30,-1 0 1,0 0 0,-5 6-31,6-10-1,0 1 0,1 1 0,0-1 0,0 1 0,1 0 0,0 0 0,0 1 1,3-4-25,-1 1-1,1-1 0,0 1 1,0-1-1,1 1 0,0 0 1,0-1-1,0 1 0,1-1 1,0 1-1,0-1 0,0 1 1,0-1-1,1 1 1,0-1-1,0 0 0,1 0 1,-1 0-1,1 0 0,0 0 1,1-1-1,-1 1 0,1-1 1,-1 0-1,1 0 1,3 1 24,93 83-462,-97-86 468,-1 0 1,0 0 0,0 0 0,0 1 0,0-1 0,0 1 0,-1 0 0,1-1-1,-1 1 1,1 0 0,-1 0 0,0 0 0,0 0 0,0 0 0,-1 0 0,1 0-1,-1 0 1,0 0 0,0 0 0,0 0 0,0 1 0,0-1 0,-1 0 0,1 0 0,-1 0-1,0 0 1,0 0 0,0 0 0,0 0 0,0 0 0,-1-1 0,0 1 0,1 0-1,-1-1 1,0 1 0,0-1 0,0 0 0,0 0 0,-2 1-6,-5 6 36,-1-1 0,0-1 0,0 1 0,-1-2 0,-6 4-36,-58 25 44,66-31-236,0 0 0,-1-1 0,0 0 0,1 0 0,-1-1 0,0 0 0,-1-1 0,1 0 0,0-1 0,-1 0 192,10 0-150,0 0-1,0 0 1,0 0 0,0 0 0,0-1 0,0 1-1,0 0 1,0-1 0,1 1 0,-1-1-1,0 1 1,0-1 0,0 1 0,0-1 150,1 0-171,-1 1 1,1 0-1,0-1 0,0 1 1,-1-1-1,1 1 0,0 0 1,0-1-1,0 1 0,0-1 1,-1 1-1,1-1 0,0 1 1,0-1-1,0 1 0,0-1 1,0 1-1,0 0 0,0-1 1,0 1-1,1-1 171,-1-1-536,1 0-1,0 0 1,0 0 0,0 0 0,0 0-1,1 0 1,-1 1 0,0-1-1,1 0 1,0 1 0,-1-1 0,1 1 536,19-15-4624</inkml:trace>
  <inkml:trace contextRef="#ctx0" brushRef="#br0" timeOffset="3000.97">1681 594 9984,'4'-78'8890,"-4"78"-8850,0 0-1,0 0 1,0 0-1,0 0 1,0 0 0,-1 0-1,1 0 1,0 0-1,0 0 1,0-1 0,0 1-1,0 0 1,0 0-1,0 0 1,-1 0-1,1 0 1,0 0 0,0 0-1,0 0 1,0 0-1,0 0 1,-1 0 0,1 0-1,0 0 1,0 0-1,0 0 1,0 0-1,0 0 1,0 0 0,-1 0-1,1 0 1,0 0-1,0 0 1,0 0 0,0 1-1,0-1 1,0 0-1,-1 0 1,1 0-1,0 0 1,0 0 0,0 0-1,0 0 1,0 0-1,0 0-39,-3 3 107,0-1-1,1 1 0,-1 0 0,1 0 0,-1 0 0,1 0 1,0 0-1,0 0 0,1 1 0,-1-1-106,-16 40 359,17-39-318,-6 14 9,2-1-1,0 1 1,1 1 0,1-1 0,1 1 0,0-1 0,1 1 0,1 2-50,1-12 10,-1 0 1,1 0-1,1 0 0,0 0 1,0 0-1,0 0 1,1 0-1,1-1 0,-1 1 1,2-1-1,-1 0 1,1 0-1,0-1 0,0 1 1,1-1-1,0 0 1,3 2-11,-4-5 24,0-1 1,0 1 0,0-1 0,1 0-1,-1 0 1,1-1 0,0 1-1,0-1 1,-1 0 0,2-1 0,-1 0-1,0 0 1,0 0 0,0 0-1,0-1 1,1 0 0,-1-1 0,0 1-1,0-1 1,0 0 0,0-1-1,0 1 1,4-3-25,5-1 100,-1-1 1,0 0-1,-1-2 0,1 1 0,-1-2 1,-1 1-1,1-2 0,8-9-100,-16 15 133,0-1 0,-1 1 0,0-1 0,0 0 0,0-1 0,0 1 0,-1-1 0,0 1 0,0-1 0,1-3-133,-3 5 68,-1 1-1,1-1 1,0 1 0,-1 0 0,0-1 0,0 1 0,0-1 0,0 1 0,0-1 0,-1 1 0,1-1 0,-1 1 0,0 0 0,0-1 0,-1 1-1,1 0 1,-1 0 0,1 0 0,-1 0 0,0 0-68,-5-7 90,0 0 1,-1 1-1,0 1 0,0-1 1,-1 1-1,0 1 0,-1 0 1,0 0-1,0 1 0,-9-5-90,-17-6-751,0 2 1,-24-6 750,12 4-1866,35 13 708,10 3 468,0 1 0,0-1 0,1 0 0,-1-1-1,0 1 1,1 0 0,-3-2 690,-1-8-5466</inkml:trace>
  <inkml:trace contextRef="#ctx0" brushRef="#br0" timeOffset="3386.645">1912 0 11648,'-3'0'729,"-3"1"2242,13 3-1428,-3-2-1357,7 3 559,-1 0 0,1 2 0,-1-1 0,-1 1 0,1 1 0,-1-1 0,-1 2 0,1-1 0,-1 1 0,3 5-745,29 44 926,-2 2-1,-3 2 0,-2 1 0,14 45-925,-28-59 211,-2 1-1,-2 1 0,-3 0 1,-2 1-1,-2 0 0,-3 1 0,-1 40-210,-5-60 42,-2 0 0,-1 0 0,-1 0 0,-3-1 0,0 0 0,-2 0 0,-13 29-42,-14 19-2747,-3-1 1,-20 24 2746,46-79-4144,1 1 0,-5 12 4144,9-15-5525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5:5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1358 9600,'-43'8'3584,"34"-13"-2784,4 2 832,5 3 895,23-4-735,20-1-640,25 5-320,11 5-512,2-1-192,8-1-96,10 2-256,-2 7 0,-8 7-2240,-13 13-895,-31-4-1985</inkml:trace>
  <inkml:trace contextRef="#ctx0" brushRef="#br0" timeOffset="386.523">222 2032 11136,'-79'24'4128,"88"-28"-3200,43-13 575,-11 2 1,26-13-736,26-7-256,32-8-1248,8-2-544,-7 1-4159,-1 5-1793</inkml:trace>
  <inkml:trace contextRef="#ctx0" brushRef="#br0" timeOffset="818.676">2264 134 11136,'-6'-3'1143,"-17"-10"1495,22 13-2510,0-1 0,0 1 0,1-1 0,-1 0 0,0 1 0,0-1 0,0 0 0,1 0 0,-1 1 0,0-1 0,1 0 0,-1 0 0,1 0 0,-1 0 0,1 0 0,-1 0 0,1 0 0,0 0 0,-1-1-128,2 1 64,-1 1 0,0-1 0,0 0 0,1 0 0,-1 0 0,0 1 0,1-1 0,-1 0 0,1 0 0,-1 1 0,1-1 0,0 1 0,-1-1 0,1 0 0,-1 1 0,1-1 0,0 1 0,0-1 0,-1 1 0,2-1-64,19-10 227,-13 8-97,16-8-34,1 1 0,0 2 0,0 0 0,1 2 0,6-1-96,31-2 389,38-1-389,-55 7 556,37 2-556,-66 2 159,-1 1 0,0 0 0,1 1 0,-1 1 0,-1 0 0,11 5-159,-23-8 52,0 0 0,0 0 0,0 1 0,0 0 0,0-1 0,0 1 0,-1 0 1,1 0-1,-1 1 0,1-1 0,-1 0 0,0 1 0,0-1 0,0 1 0,0 0 0,0 0 0,0 0 1,-1 0-1,0 0 0,0 0 0,1 0 0,-2 0 0,1 1 0,0-1 0,-1 0 0,1 1 0,-1-1 1,0 0-1,0 1 0,0-1 0,-1 0 0,1 1 0,-2 2-52,0 4 79,-2 0 0,1 0-1,-1 0 1,-1 0 0,0-1-1,0 0 1,0 0 0,-2 0 0,1-1-1,-3 4-78,-27 23 189,-1-1 0,-1-2 0,-25 16-189,16-12 73,0-1-4,20-16-29,2 1 1,-23 22-41,46-39-9,-1-1 1,1 1 0,-1-1 0,1 1-1,0 0 1,0 0 0,1 0 0,-1 0-1,1 0 1,-1 1 0,1-1-1,-1 3 9,2-4-8,0 0 0,0 0 0,0 1 0,0-1 0,1 0 0,-1 0 0,1 1 0,-1-1-1,1 0 1,0 0 0,0 0 0,0 0 0,0 0 0,0 0 0,0 0 0,0 0 0,1-1-1,-1 1 1,1 0 0,1 1 8,20 19-98,25 20 98,-15-14-40,56 52 112,-3 4 0,30 42-72,-114-124-11,13 16 124,0 1 0,-1 0 1,-1 1-1,2 3-113,-12-16 93,0-1-1,0 1 1,-1 0-1,0 0 1,0 0-1,0 0 1,-1 2-93,0-5 60,-1 0 1,0 1 0,0-1 0,0 0-1,-1 1 1,0-1 0,1 0-1,-2 0 1,1 0 0,0 1-1,-1-1 1,0 1-61,-1 1 43,-1-1-1,1 0 1,-1 0-1,0 0 1,0-1 0,0 1-1,-1-1 1,1 0-1,-1 0 1,-1 0-43,-12 7 70,0 0 0,-7 2-70,22-11 5,-61 29-250,-1-2-1,-1-3 1,-1-4 0,-1-2-1,-1-3 1,-1-3 0,0-4-1,-1-2 1,-53-2 245,94-7-1568,26-1-286,8-1 1049,13-3-376,82-14-4120,-15 8 1024</inkml:trace>
  <inkml:trace contextRef="#ctx0" brushRef="#br0" timeOffset="1227.839">3759 415 10368,'2'-19'723,"0"-9"281,0 1 1,-1-1-1,-2 0 1,-1-1-1005,0 2 381,1 12-11,-1-1 0,0 1 0,-1 0 0,-2-5-370,3 12 160,-1 0 0,0 0-1,-1 0 1,0 0 0,0 0 0,-1 1 0,0-1-1,0 1 1,0 1 0,-1-1-160,3 3 59,0 1 0,-1 0 1,1 0-1,-1 1 0,1-1 1,-1 1-1,0-1 0,1 1 0,-1 0 1,-1 1-1,1-1 0,0 1 0,0-1 1,0 1-1,-1 0 0,1 1 1,-1-1-1,1 1 0,0 0 0,-1 0 1,1 1-60,-5 0 52,1 1 1,0 0-1,0 1 1,0 0-1,0 0 1,0 0-1,1 1 0,0 1 1,0-1-1,0 1 1,0 0-1,-2 3-52,-10 10 187,2 0-1,0 1 1,-7 12-187,-5 8 228,2 1 1,2 1-1,2 1 0,1 1 0,3 1 1,1 1-1,3 1 0,1 0 0,2 0 1,-2 28-229,11-47 60,1 0 0,2 0 0,0 0 1,2 0-1,0 0 0,2 0 0,1 0 1,2-1-1,0 0 0,2 2-60,-2-8 41,1-2-1,1 1 1,0-1 0,2-1-1,0 1 1,0-2-1,2 0 1,0 0 0,1-1-1,0-1 1,1 0 0,1-1-1,9 6-40,-9-9 49,0-1 0,1-1-1,0 0 1,0-2 0,0 0 0,1 0-1,0-2 1,0 0 0,0-1 0,6-1-49,-2 0 83,-1-2 1,0 0 0,0-1 0,0-2-1,0 0 1,0-1 0,-1-1 0,18-6-84,-23 5 67,0-1 1,0 0 0,0-1 0,-1-1 0,-1 0-1,1-1 1,-2 0 0,1-1 0,-1 0 0,-1-1-1,0 0 1,1-4-68,1-2 53,-1 0 0,-1-1 0,-1 0 0,-1 0 0,-1-1 0,0 0 0,-1-1 0,-2 0 0,2-7-53,-1-6 11,-2 0-1,-1-1 0,-1 1 1,-2-1-1,-2 1 0,-1-1 1,-3-13-11,0 19-60,-1-1 0,-1 1 1,-1 1-1,-2-1 0,-1 2 0,-1 0 1,-1 0-1,-12-16 60,4 12-142,-1 1 0,-1 1 1,-2 1-1,-12-10 142,23 25-257,0 0 0,-1 1 0,0 1 0,-1 0 0,0 1 0,-1 1 0,0 0 0,0 2 0,-2 0 257,11 4-450,1 1-1,-1 0 1,1 1 0,-4-1 450,9 2-256,0 0 0,0 0 0,0 0 1,0 0-1,0 1 0,0-1 1,0 1-1,0 0 0,0 0 1,1 0-1,-1 0 0,0 0 0,0 1 1,0 0 255,-1 2-894,-1 0-1,1 0 1,0 1 0,0-1 0,0 1 0,1 0 894</inkml:trace>
  <inkml:trace contextRef="#ctx0" brushRef="#br0" timeOffset="1586.843">1841 1759 13568,'-8'4'4040,"13"0"-2007,18 2-683,-20-6-1115,20 5 620,1-2 0,0-1-1,10-1-854,5 1 439,113 3 785,135-14-1224,150-32 80,-335 30 24,725-88 328,-464 54-2128,-241 31-1222,-62 7-378,-17 6-2063</inkml:trace>
  <inkml:trace contextRef="#ctx0" brushRef="#br0" timeOffset="2204.931">2796 2349 10496,'8'-24'2182,"1"1"1,1 1-1,1-1 1,9-12-2183,-18 33 305,-1 0-125,0 0 0,0 0-1,0 0 1,0 1 0,0-1 0,0 0 0,-1 0 0,1 0 0,0-1-1,-1 1 1,0 0 0,0 0 0,1 0 0,-1 0 0,0-1-180,0 3 7,-1 0 0,1 0 1,0-1-1,0 1 1,0 0-1,0 0 0,0 0 1,0 0-1,0-1 0,0 1 1,0 0-1,0 0 0,-1 0 1,1 0-1,0 0 1,0 0-1,0-1 0,0 1 1,0 0-1,-1 0 0,1 0 1,0 0-1,0 0 1,0 0-1,0 0 0,-1 0 1,1 0-1,0 0 0,0 0 1,0 0-1,-1 0 1,1 0-1,0 0 0,0 0 1,0 0-1,0 0 0,-1 0 1,1 0-1,0 0 1,0 0-1,0 0 0,0 0 1,-1 0-1,1 0 0,0 1-7,-10 5 22,8-5-7,-56 40-82,2 3 0,-9 12 67,61-53-13,-1 2-7,0 0-1,0 0 1,0 1 0,1 0-1,-1 0 21,4-5-3,0 1-1,1-1 1,-1 0-1,0 1 1,1-1-1,-1 1 1,1-1-1,-1 1 1,1-1-1,0 1 1,0-1-1,-1 1 1,1-1-1,0 1 1,0-1-1,1 1 1,-1-1-1,0 1 1,0-1-1,1 1 1,-1-1-1,1 1 1,-1-1-1,1 0 1,0 2 3,3 1-10,0 0 0,-1 0-1,1-1 1,1 1 0,-1-1 0,0 0 0,1 0 0,-1 0 0,1-1 0,0 1 0,1-1 10,7 5-12,56 30-20,-2 3 0,41 34 32,22 27 363,76 81-363,-191-168 383,0 0-1,-2 2 1,0-1 0,-1 2 0,10 17-383,-21-33 56,0 1-1,0-1 0,0 0 1,0 1-1,-1-1 0,1 1 1,-1-1-1,1 1 0,-1-1 1,0 1-1,1 0 1,-1-1-1,0 1 0,0-1 1,0 1-1,0-1 0,0 1 1,-1 0-1,1-1 0,0 1 1,-1-1-1,1 1 0,-1 0-55,-1 0 58,1 0 0,-1 0 0,0 0 0,0 0 0,0 0 0,0-1 0,-1 1 0,1 0 0,0-1 0,-1 0 0,1 0 1,-1 1-1,1-1 0,-2 0-58,-15 5 111,0 0 0,-1-1 1,1 0-1,-17 0-111,-19 0-72,-11-1 72,58-4-25,-55 2-1394,-44-6 1419,89 3-599,0-1-1,0-1 1,0-1-1,1 0 1,-1-2-1,1 0 1,0-1-1,-3-2 600,16 7-339,1 0-1,-1 0 1,1 0-1,-1-1 1,1 1-1,0-1 1,0 0 0,0 0-1,0 0 1,1 0-1,-1 0 1,1-1-1,0 1 1,0-1-1,0 0 1,0 0 0,0-2 339,-5-33-4592</inkml:trace>
  <inkml:trace contextRef="#ctx0" brushRef="#br0" timeOffset="2610.967">2875 2178 11136,'-25'4'4128,"29"4"-3200,5 13 575,-1-14 97,5 1-544,10-4-128,17-4-384,23-7-192,17-14-192,10-3-128,-6 1 64,-9 2-64,6 6 64,-6 3-224,-3 0 32,0 5-1376,-6-2-608,6 1-3679</inkml:trace>
  <inkml:trace contextRef="#ctx0" brushRef="#br0" timeOffset="2981.447">5247 1286 9728,'-21'0'3584,"21"0"-2784,8 0 640,1 0 31,9 0-223,4 0 0,10 0-576,13 0-224,16 0-288,-11 0-128,29 0 64,-2 5-288,-10-2-32,-14 6-2336,-17 10-1023,-23 8-1345</inkml:trace>
  <inkml:trace contextRef="#ctx0" brushRef="#br0" timeOffset="3334.502">5100 1905 11776,'27'12'4480,"18"-12"-3489,26-3 65,-31-6-192,37-6-608,25-6-64,4-2-192,-2 7-32,-7-1 32,-4 9-800,-3 5-256,-10 3-927,-3 0-449,-2 3-1856</inkml:trace>
  <inkml:trace contextRef="#ctx0" brushRef="#br0" timeOffset="3700.301">7736 1129 10880,'11'-31'3101,"-2"-1"-1,6-31-3100,-15 61 70,26-101 2718,-15 65-1995,-2-1 0,3-27-793,-10 49 141,0 1 0,-2-1 0,0 0 0,0 1 0,-2-1 0,0 1 0,0-1 0,-2 1 0,-1-2-141,4 15 45,0 0 1,-1 0-1,1 0 1,-1 0-1,1 0 1,-1 0-1,0 1 1,-1-1-1,1 0 0,0 1 1,-1 0-1,1 0 1,-1 0-1,0 0 1,1 0-1,-1 0-45,-2 0 53,1 0-1,-1 0 1,1 1-1,-1-1 1,0 1-1,0 0 0,1 1 1,-1-1-1,0 1 1,-2 0-53,-9 1 101,0 1 1,0 1 0,0 0-1,0 1 1,0 1-1,-4 2-101,-3 2 83,1 0-1,1 2 1,0 1-1,0 0 1,1 2-1,-9 7-82,-26 27 265,-25 27-265,41-38 62,-100 105 146,44-30-20,5 4 0,5 4 1,-39 79-189,84-128 144,3 1-1,-15 48-143,38-82 64,2-1 1,1 2-1,2 0 0,2 0 0,1 1 0,1 16-64,5-34 14,0 0 1,2 0-1,0 0 1,2-1 0,0 1-1,1-1 1,1 0-1,2 0 1,0-1-1,0 1 1,2-2-1,1 1 1,11 15-15,-2-9 9,0-1 0,2-1 1,0 0-1,2-2 0,0-1 0,2 0 0,0-2 1,1-1-1,6 1-9,5 3 7,1-3 1,1-1-1,1-2 1,0-1-1,1-3 1,0-1-1,0-2 1,2-2-1,-1-2 1,34-1-8,-26-6 41,-1-2 1,0-2 0,-1-2 0,0-3 0,0-1 0,-1-3 0,12-7-42,-37 13 80,0-1-1,7-5-79,-23 12 32,-1-1 0,-1 0 0,1 0 0,0 0 1,-1-1-1,0 0 0,0 0 0,0 0 0,-1-1 0,2-1-32,-5 4 23,1 0 0,-1 1 0,0-1 1,0 0-1,0 0 0,0 0 0,0 0 0,0 0 1,-1-1-1,0 1 0,1 0 0,-1 0 0,0 0 1,-1 0-1,1 0 0,-1-1 0,0-1-23,-1-3 50,-1 0 0,0 0 0,-1 0-1,0 0 1,0 1 0,-1-1-50,-3-5 29,0 1 0,-2 1 0,1 0 1,-1 0-1,-1 1 0,1 0 0,-2 0 0,-1 0-29,-5-2 7,-1 1 0,0 0 0,0 1 0,-1 2 1,-7-3-8,-13-1-20,0 1 0,-1 2 1,0 1-1,-1 3 1,-28 0 19,-8 4-447,0 3 0,-1 3-1,1 4 1,1 4 0,0 2 0,-66 24 447,136-36-268,-8 1-786,0 2 1,-9 4 1053,22-9-320,-1 0 1,1 0-1,-1 1 1,1-1-1,0 1 1,0-1-1,-1 1 1,1 0-1,0 0 1,1 0-1,-1 0 0,0 1 1,0-1-1,1 0 1,0 1-1,-1 1 320,1-3-463,1 1 0,0 0-1,0 0 1,0 0 0,0 0-1,0-1 1,0 1 0,0 0-1,1 0 1,-1 0-1,1 0 1,-1-1 0,2 3 463,-2-4-8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5:4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149 171 11392,'0'0'21,"-31"-34"3671,28 31-3375,0 0 1,0 1-1,-1-1 1,1 1-1,-1-1 1,0 1-1,0 0 1,1 1-1,-5-2-317,7 3 132,-1 0 1,1 0-1,-1 0 1,1 0-1,0 0 0,-1 0 1,1 0-1,-1 1 1,1-1-1,-1 0 0,1 1 1,0 0-1,-1-1 0,1 1 1,0 0-1,0-1 1,-1 1-1,1 0 0,0 0 1,-1 1-133,2-2 26,-1 1 1,0-1-1,1 1 0,-1-1 1,1 1-1,-1-1 1,1 1-1,-1 0 1,1-1-1,-1 1 1,1-1-1,0 1 0,-1 0 1,1 0-1,0-1 1,-1 1-1,1 0 1,0 0-1,0-1 0,0 1 1,0 0-1,0 0 1,0-1-1,0 1 1,0 0-1,0 0 1,0 0-1,0-1 0,0 1 1,1 0-1,-1 0 1,0-1-1,0 1 1,1 0-27,0 0 17,0 0 0,1 0 0,-1 0 0,0 0 1,1 0-1,-1-1 0,1 1 0,-1 0 0,0-1 1,1 1-1,0-1 0,-1 1 0,1-1 0,-1 0 1,1 0-18,28 1 218,-24-1-161,54-2 1204,25-6-1261,-23 1 1022,26 3-1022,-56 4 335,0 2 1,25 4-336,-44-3 90,0-1 0,-1 1 0,0 1 0,1 0 0,-2 1 0,1 0 1,0 1-1,1 2-90,-9-6 47,-1 1 0,1 0 1,-1-1-1,0 1 0,0 1 1,0-1-1,0 0 0,-1 1 1,0-1-1,1 1 0,-1 0 1,0-1-1,-1 1 0,1 0 1,-1 0-1,0 1 0,0-1 1,0 0-1,0 0 1,-1 0-1,1 1 0,-1-1 1,0 0-1,-1 3-47,-1 10 113,-1 0-1,0 0 1,-2-1 0,0 1 0,-3 5-113,6-14 11,-18 49 60,-2-1 0,-2 0-1,-3-2 1,-27 39-71,53-91-2,-1 0 1,1 0-1,0 1 0,0-1 1,0 0-1,0 1 0,0-1 0,0 1 1,1-1-1,-1 1 0,1-1 0,0 1 1,-1 0-1,1-1 0,0 1 0,1-1 1,-1 3 1,1-2-8,1 1 1,-1-1 0,0 1-1,1-1 1,0 1 0,0-1-1,0 0 1,0 0 0,0 0-1,1 0 1,-1-1 0,4 3 7,12 10 1,0-1-1,2-1 1,0-1 0,0 0 0,9 2-1,-8-4-9,-1 1 1,0 1 0,0 0 0,-1 2-1,15 14 9,-23-16-1,0 0-1,0 1 1,-1 0-1,-1 0 1,0 1-1,-1 0 1,-1 1-1,3 7 2,-7-15 17,-1 0 1,1 0-1,-1 0 1,-1 1-1,1-1 1,-1 1-1,-1-1 1,1 1-1,-1-1 1,0 1-1,-1-1 1,0 1-1,0-1 1,-1 1-1,0-1 1,0 0-1,-1 0 1,1 1-1,-2 0-17,-3 3 53,-1 0-1,1-1 1,-2 0-1,1 0 0,-2-1 1,1 0-1,-1 0 1,0-1-1,-7 3-52,-12 8 70,0-2 1,-1-2-1,-5 2-70,0-3 3,-1-1 0,0-2 0,-1-1-1,0-2 1,0-1 0,-21 0-3,-10-3-231,0-2-1,0-4 1,-14-4 231,74 6-103,-1-1-324,0 0 1,0 0 0,0 0-1,0-1 1,0-1 0,0 0 426,9 3-133,-1 0 1,1 0-1,-1 0 0,1 0 1,0-1-1,-1 1 1,1 0-1,-1 0 1,1-1-1,0 1 1,-1 0-1,1 0 1,0-1-1,-1 1 1,1 0-1,0-1 1,0 1-1,-1-1 1,1 1-1,0-1 133,5-3-2202,18-1-983,-18 4 2519,34-7-4363</inkml:trace>
  <inkml:trace contextRef="#ctx0" brushRef="#br0" timeOffset="452.623">1553 152 12160,'-49'-43'3978,"46"41"-3822,-1-1 0,1 1 0,-1 0 0,0-1 0,1 2 0,-1-1 0,0 0 0,0 1-1,0 0 1,0 0 0,0 0 0,-1 0 0,1 0 0,0 1 0,0 0 0,-1 0 0,-1 0-156,3 1 87,-1-1 0,1 1 1,-1 0-1,1 0 1,-1 0-1,1 0 0,0 0 1,-1 1-1,1-1 0,0 1 1,0 0-1,0 0 1,-1 1-88,-7 5 80,-5 2-19,2 2 1,-1-1-1,2 2 1,-1 0-1,2 0 0,0 1 1,0 1-1,2 0 1,0 0-1,-5 10-61,-7 19 121,2 1-1,2 1 1,-4 19-121,0 6 171,4 2 1,2 0 0,5 1 0,2 1-1,2 28-171,5-62 189,2 1-1,1-1 0,5 23-188,-4-50 80,1-1 0,0 1 0,1 0 0,1-1 0,0 0 0,0 0 0,1 0 0,1-1 0,0 0 0,1 0 1,0-1-1,2 2-80,4 1 92,0-1 0,0 0 0,1-1 1,1-1-1,0 0 0,1-1 1,0-1-1,0 0 0,1-1 0,0-1 1,0-1-1,1-1 0,0 0 1,0-2-1,0 0 0,7 0-92,-4-1 69,0-2 0,-1 0 0,1-1 0,0-1 0,-1-1 0,1-1 0,-1-1 0,0-1 0,-1-1 0,1 0 0,-1-2 0,-1 0 0,0-1 0,9-7-69,-3 0 108,-1-2-1,0-1 0,-2 0 1,0-2-1,-1 0 1,-1-2-1,-2 0 0,0-1 1,2-7-108,-9 12 47,-1 0 0,0-1 0,-2 0 0,0 0 0,-1-1 0,-2 0 0,0 0 0,-1 0 0,-1-1 0,-2 1 0,0-1 0,-2-17-47,-1 17 27,-2 0 0,0 1 0,-1-1 1,-7-16-28,-4-4 3,-17-33-3,21 52-59,-1 0 0,-1 0 1,-1 1-1,-1 1 1,-1 1-1,-1 0 0,-1 1 1,0 1-1,-3 0 59,-9-9-286,-1 3 0,-2 0 0,0 2 0,-1 1 0,-2 2 0,0 2 0,0 1 0,-18-4 286,40 17-432,0 0 1,-10-1 431,21 4-230,0 1-1,0-1 1,-1 1-1,1 0 1,0 0-1,0 1 1,-1-1-1,1 1 1,0 0-1,-1 0 231,5 0-58,0-1 1,-1 0-1,1 0 0,0 0 1,-1 0-1,1 0 1,0 0-1,-1 0 0,1 1 1,0-1-1,0 0 0,-1 0 1,1 0-1,0 1 0,0-1 1,-1 0-1,1 0 1,0 1-1,0-1 0,0 0 1,-1 0-1,1 1 0,0-1 1,0 0-1,0 1 0,0-1 1,0 0-1,0 1 0,0-1 1,0 0-1,0 1 1,0-1-1,0 0 0,0 0 1,0 1-1,0-1 0,0 0 1,0 1-1,0-1 0,0 0 1,0 1-1,0-1 1,0 0-1,1 1 0,-1-1 1,0 0-1,0 0 0,0 1 1,1-1-1,-1 0 0,0 0 1,0 1 57,26 28-5349</inkml:trace>
  <inkml:trace contextRef="#ctx0" brushRef="#br0" timeOffset="820.109">2382 929 14464,'-35'-24'5439,"40"8"-4223,16-8-128,1 12-384,14-3-544,9 3-96,8 0 32,1 4 0,0-1-32,-2 6-192,-2-1-64,4 1-416,3-2-160,10 1-864,10-4-320,-2-4-3551</inkml:trace>
  <inkml:trace contextRef="#ctx0" brushRef="#br0" timeOffset="1217.433">3734 239 11520,'4'-156'6581,"-4"151"-6337,0-1 0,0 1 0,-1-1 1,0 0-1,0 1 0,0-1 0,-1 1 1,1 0-1,-3-5-244,3 8 51,0 1 1,0-1-1,0 1 1,0-1-1,0 1 1,-1-1-1,1 1 1,0 0-1,-1 0 1,1 0 0,-1 0-1,1 0 1,-1 0-1,1 0 1,-1 0-1,0 0 1,0 1-1,1-1 1,-1 1-1,0-1 1,0 1-1,1 0 1,-1-1-1,0 1 1,0 0-1,0 0 1,-1 1-52,-1-1 68,-1 1 1,1 0-1,-1 0 0,1 1 1,0-1-1,0 1 1,0 0-1,0 0 0,0 1 1,0-1-1,0 1 0,1 0 1,-4 2-69,-5 8 235,-1 0 0,-9 13-235,18-20 76,-22 28 287,1 1 0,3 2 0,0 0 0,-7 23-363,-7 23 985,-16 60-985,37-97 174,2 0 0,3 1 0,1 1-1,2-1 1,3 7-174,2-28 74,2 0 0,1-1-1,1 1 1,1-1-1,1 1 1,1-1-1,2 0 1,0-1 0,2 1-1,7 13-73,-9-24 40,1 0 0,1-1 0,0 0 0,0-1 0,1 0 0,1-1 0,0 0-1,0 0 1,10 6-40,-3-5 37,-1 0 0,2-2-1,-1 0 1,1-1 0,1-1-1,-1 0 1,2-2-37,7 2 29,0-2-1,1 0 1,0-2-1,0-2 1,0 0-1,0-2 1,0-1-1,0-1 1,0-2-1,17-4-28,-12-1 62,-2-1-1,1-2 0,-1-1 1,-1-1-1,0-1 0,-2-2 1,1-2-1,-2 0 0,-1-2 1,24-23-62,-40 35 48,-2-2 1,1 1-1,-1-1 1,-1-1-1,0 0 0,0 0 1,-2 0-1,1-1 1,-1 0-1,3-13-48,-5 13 25,-2 0 0,1 0 0,-2 0-1,0 0 1,0 0 0,-1 0 0,-1-1 0,0 1-1,-1 0 1,0 0 0,-3-7-25,-6-16 38,-2 0 1,-1 1-1,-2 1 0,-2 0 0,-1 1 0,-14-18-38,9 16-220,-2 1 0,-2 1 0,0 1-1,-2 2 1,-2 1 0,-23-17 220,32 29-362,-1 1 1,0 1 0,-1 1 0,-1 1 0,-1 1 0,1 1 0,-2 1 0,1 2-1,-1 1 1,-17-2 361,10 6-799,0 1 0,0 2 0,0 1-1,0 2 1,0 1 0,1 2 0,-34 9 799,7 4-5472,-18 10 5472,78-29-37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5:1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1117 1916 8320,'0'-1'492,"-1"1"1,0-1 0,0 0 0,1 1-1,-1-1 1,0 1 0,0-1 0,0 1-1,0-1 1,0 1 0,0-1-1,0 1 1,0 0 0,0 0 0,0-1-1,0 1-492,0 1 179,0-1 0,0 1-1,0-1 1,0 1-1,0-1 1,0 1 0,0 0-1,0-1 1,0 1-1,0 0 1,1 0 0,-1 0-1,0-1 1,0 1-1,1 0 1,-1 0 0,1 0-1,-1 0 1,1 0-1,-1 1-178,-27 63 1579,-25 96 106,39-118-1509,-53 159 123,-46 118-171,-6-39-1328,117-276 899,0-1-367,0 0 0,0 0 0,0 0 0,0-1 0,-1 1 0,0 1 668,-3 3-5141</inkml:trace>
  <inkml:trace contextRef="#ctx0" brushRef="#br0" timeOffset="362.946">270 2015 10112,'-19'0'3285,"24"-3"1935,4-1-3902,-6 3-1157,0 0 0,0 0 1,0 1-1,0-1 0,0 1 0,0 0 0,0 0 0,0 0 0,0 0 0,0 0 0,0 1 0,2 0-161,7 1 366,-3-1-182,1 1 0,0 0 1,-1 1-1,1 0 0,-1 0 0,0 1 1,7 4-185,3 1 161,20 10 311,-1 1 0,31 23-472,-35-19 115,-2 2 0,0 1 1,20 23-116,-42-40-10,63 65-1507,53 73 1517,-75-87-974,8 10-3077,3-2 1,6 0 4050,-26-27-4613</inkml:trace>
  <inkml:trace contextRef="#ctx0" brushRef="#br0" timeOffset="715.645">1188 93 7040,'5'-56'2282,"-4"53"-2072,-1 0-1,1 0 1,0 1-1,0-1 1,0 0-1,0 0 0,0 0 1,0 1-1,1-1 1,0 0-1,1-1-209,-2 3 224,-1 14 3088,-18 55-809,-3 0-1,-15 28-2502,24-62 307,-22 58 509,-78 218 1776,85-230-2235,-3-1 1,-11 13-358,-84 164-2896,116-237 2302,-42 80-3432,41-83 968,0 0 0,-8 8 3058,17-22-463,0-1 1,0 0-1,-1 1 0,1-1 1,-1 0-1,1 0 0,-1 0 1,1 0-1,-1 0 0,1 0 1,-1 0-1,0 0 463,-16 6-3525</inkml:trace>
  <inkml:trace contextRef="#ctx0" brushRef="#br0" timeOffset="1066.532">559 549 11648,'32'5'4288,"4"10"-3329,22 16 1089,-28-11 256,11 16-576,4 16-192,-5 7-896,-5-11-320,37 31-224,-18-16 0,25 24 64,-16-19-64,8 26-64,-13-14-1056,17 0-448,-16-17-1664,22-23-640,-19-8-1759</inkml:trace>
  <inkml:trace contextRef="#ctx0" brushRef="#br0" timeOffset="40986.638">1126 5289 8960,'16'-34'2501,"1"1"0,10-14-2501,-11 23 1519,2 2-1,12-14-1518,10-12 3107,-51 54-947,-3 7-1707,-1 2-1,2-1 1,0 2 0,1 0-1,-7 11-452,-9 12 318,-9 11-18,-109 151 163,-86 133-884,129-192-3243,73-94-108,23-34 1853,-3 0-2843</inkml:trace>
  <inkml:trace contextRef="#ctx0" brushRef="#br0" timeOffset="41361.415">636 5016 10112,'18'-36'3776,"0"32"-2944,9 8 768,-11 4 95,7 16-351,4 31-64,-5 17-448,1 11-192,-1 4-352,-4 12-192,3 12 0,2 9-128,4-9-64,0-9-1088,4-6-384,5-2-864,-6-14-223,2-17-2049</inkml:trace>
  <inkml:trace contextRef="#ctx0" brushRef="#br0" timeOffset="42106.17">1889 3447 8064,'-38'-17'3112,"25"12"-2102,0-1 1,1 0 0,-2-1-1011,0-2 335,-1 1 1,0 1-1,-1 0 1,1 1-1,-1 1 1,-1 1 0,1 0-1,-1 1 1,1 0-1,-1 2 1,0 0 0,0 1-1,0 0-335,-33 3 409,0 2 0,0 2-1,-10 5-408,-148 42 627,101-25-245,31-10-273,-31 9 664,-89 34-773,162-48 98,0 1 0,0 2 0,2 1 0,0 2 0,1 0 0,1 3 0,-14 14-98,4 1 170,2 3 0,0 3-170,-68 91 390,103-131-375,-28 36 146,2 1-1,1 1 0,3 1 0,0 4-160,18-32 59,1 1-1,1-1 1,0 1-1,1 0 1,1 0-1,-1 9-58,3-14 41,1 0-1,0 1 0,0-1 0,2 0 0,-1 0 0,1 0 0,1-1 0,0 1 0,0 0 0,2 2-40,1 1 57,1-1 0,1 0 0,0 0 0,1 0-1,0-1 1,1 0 0,0-1 0,1 0 0,0-1-1,1 0 1,0 0 0,6 2-57,15 9 128,2-2 1,0-1-1,0-2 0,11 2-128,76 26 209,3-6 0,1-5 1,6-5-210,393 55 444,433 16 265,-160-51-80,249-38-629,-553-27 112,27-24-112,-101-16 150,-329 38-109,0-3 0,-1-4-1,47-23-40,-23 0 14,-2-4 0,29-23-14,-64 29 25,-2-3-1,-1-3 1,38-40-25,-31 17 48,15-24-48,-59 60 31,-1-2-1,-3-1 1,-1-1 0,8-19-31,-31 46 12,1-1 1,-2 0-1,-1-1 0,0 0 0,-1 0 1,-1 0-1,-1-1 0,0 0 0,-2 1 1,0-1-1,-2 0 0,0 0 0,-1-3-12,-1 7 1,-1 0-1,0-1 0,-1 1 0,-1 0 0,0 1 0,-1-1 1,-1 1-1,0 0 0,-5-5 0,1 2-3,-2 1 1,0 1-1,-1 0 1,0 0-1,-1 1 1,-1 1-1,-9-5 3,-12-7-16,0 2 0,-2 1 0,-1 3 0,-25-10 16,-40-11-138,-101-26 138,34 22-246,-48-1 246,-30 8-530,-179-2 530,-261 23-653,265 25 183,40 11-74,53 9-282,61 8-374,51 7-918,143-23-1087,-24 12 3205,-44 26-5546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6:0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1413 9472,'0'3'547,"0"1"1,0-1 0,0 0-1,1 1 1,-1-1 0,1 0-1,0 1 1,0-1 0,1 0-1,-1 0 1,0 0 0,1 0-1,1 2-547,1 11 2981,-4-11-659,-4-12-1337,2-1-807,1-1-1,-1 1 1,1-1-1,1 0 1,0 1-1,0-1 1,1 0-1,0-4-177,0 3 90,4-33 89,2 1 1,2 0 0,9-25-180,47-123 165,108-259-167,25 8 201,-192 429-177,0-1 35,0 0 1,1 0 0,1 1 0,0-1-1,1 2 1,3-4-58,-12 15 4,0 0 1,0-1-1,0 1 1,1 0-1,-1-1 1,0 1-1,0 0 0,1-1 1,-1 1-1,0 0 1,1-1-1,-1 1 1,0 0-1,1 0 1,-1 0-1,1-1 0,-1 1 1,0 0-1,1 0 1,-1 0-1,1 0 1,-1 0-1,0 0 1,1 0-1,-1 0 0,1 0 1,-1 0-1,0 0 1,1 0-1,-1 0 1,1 0-1,-1 0 1,1 0-1,-1 0 0,0 0 1,1 1-1,-1-1 1,0 0-1,1 0 1,-1 0-1,0 1 1,1-1-1,-1 0 0,0 1 1,1-1-1,-1 0 1,0 1-1,0-1 1,1 0-1,-1 1 1,0-1-1,0 0 0,0 1 1,1-1-1,-1 1-4,5 25 95,-5-26-93,3 61 125,-3 0-1,-8 54-126,1 32 75,6-114-63,3 1-1,1-1 1,3 11-12,-4-30-9,1 0 0,0 0 0,1-1 0,4 8 9,-7-18-7,0 0 0,1 0 1,0 0-1,-1 0 0,1 0 1,0-1-1,0 1 0,0-1 1,1 1-1,-1-1 0,1 0 1,-1 1-1,1-1 0,0-1 1,0 1-1,0 0 1,0-1-1,0 1 0,0-1 1,0 0-1,1 0 7,3 0-5,-1 0-1,1-1 1,-1 0 0,1 0 0,-1-1 0,1 1-1,-1-1 1,0-1 0,2 0 5,18-6-35,16-7 35,-38 13-3,131-58-96,-82 34 119,0 3 0,43-12-20,-93 34 3,3-1 1,0 0 1,0 1-1,0 0 0,0 0 0,0 0 0,2 1-4,-7 0 1,1 0 0,0 0 0,-1 0 0,1 1 0,-1-1 0,1 0-1,-1 1 1,1 0 0,-1-1 0,1 1 0,-1 0 0,0-1 0,1 1 0,-1 0 0,0 0 0,0 0 0,1 0 0,-1 1 0,0-1 0,0 0 0,0 0 0,-1 1-1,1-1 1,0 0 0,0 1 0,-1-1 0,1 1-1,2 6 12,-1-1-1,-1 1 1,1 0-1,-1 0 1,0 0-1,-1 0 0,0 0 1,0 4-12,-2 15 39,-1 0 1,-2 2-40,-23 98 31,-33 92-31,18-74-1119,6 9 1119,29-119-679,2 0 1,2 1-1,1 0 0,2 6 679,1-34-370,1 0-1,0 0 1,0-1-1,0 1 1,1 0-1,1-1 1,-1 1-1,2 1 371,-3-6-251,0-1 0,1 1 0,-1-1 0,0 0 0,1 0 0,0 1 1,0-1-1,-1 0 0,1 0 0,0-1 0,0 1 0,1 0 0,-1-1 0,0 1 0,1-1 0,-1 0 0,1 0 0,-1 1 0,1-2 0,-1 1 0,1 0 1,0-1-1,1 1 251,0-1-654,0 0 0,1-1 0,-1 1 1,0-1-1,1 0 0,-1 0 1,4-2 653</inkml:trace>
  <inkml:trace contextRef="#ctx0" brushRef="#br0" timeOffset="363.44">1723 445 12800,'-90'29'4831,"72"-26"-3775,9 9 512,18-12-32,14 0-800,17 0-160,13-8-352,28 1-96,12-2-64,-3 6-64,-15 3 32,-17 7-1440,-17 13-640,-14 20-4063</inkml:trace>
  <inkml:trace contextRef="#ctx0" brushRef="#br0" timeOffset="743.456">1816 1234 15872,'-27'48'5887,"41"-33"-4575,17 5 736,-4-20 32,26-3-1248,23-9-352,8 4-576,-7-1-192,-7 6 160,-2 3-2144,-1 3-864,4 2-3903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28:1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2914 223 8320,'-30'-10'2676,"21"8"-1980,0 0 1,0-2-1,1 1 0,-7-4-696,7 2 185,1-1 1,0 0-1,1 0 0,0-1 1,0 0-1,0 0 0,0 0 1,1-1-1,1 0 1,-2-3-186,-1-1 171,-1 0 0,0 1 0,0 0 1,-8-7-172,9 12 91,0 1 0,0 0 0,0 0 0,-1 0 0,1 1 0,-1 0 1,0 1-1,-1 0 0,1 0 0,0 1 0,-1 0 0,0 0 1,1 1-1,-1 0 0,-3 0-91,-18 1 325,-1 0-1,1 3 1,-23 4-325,-122 24 906,71-11-410,-17-3-496,-37-7 448,-39-7-448,-52 1 161,173 1-63,0 4 1,-20 6-99,-46 17-7,-70 28 7,-133 60 12,312-107 13,-22 6 6,2 3 0,0 3-1,-34 21-30,71-35 3,1 1-1,1 0 0,0 1 1,0 0-1,2 1 0,-1 0 0,2 1 1,0 1-1,1 0 0,0 0 1,-6 16-3,6-9-1,0 2 1,2-1-1,1 1 1,0 1-1,2-1 1,1 1-1,1 0 1,1 12 0,2-14 59,1 0 0,1 0 0,1 0 0,1 0 0,1 0 0,1 0 0,1-1 0,1 0 0,1-1 0,1 0 0,1 0 0,1-1 0,1-1 0,0 0 0,2 0 0,8 7-59,2-3 55,1 0 0,1-2 0,1-1 0,0-1 0,2-1 0,0-2 0,30 12-55,26 7 109,1-4-1,34 6-108,58 10 163,1-8 0,157 14-163,-50-24 218,282-6-218,-303-33 214,68-17-214,-183 6 34,0-6 1,-1-7 0,-2-6-1,83-36-34,253-114-21,-371 140 63,-2-4 0,14-15-42,-74 37 42,-1-2 0,-2-2-1,-1-2 1,-2-2 0,15-18-42,-43 39 47,-1-1 0,0 0 0,-2-1-1,0-1 1,8-16-47,-18 28 13,1 0 1,-2 0-1,1 0 0,-1 0 0,-1-1 0,0 0 1,0 1-1,-1-1 0,0 0 0,-1 0 0,0 0 1,0 0-1,-1 0 0,-1 1 0,-1-8-13,-1 3-27,-1 0 1,-1 0-1,0 1 0,-1-1 0,-1 2 0,0-1 1,-4-5 26,-20-22-353,-17-15 353,36 40-78,-4-4-89,-1 0 0,-1 2 1,0 0-1,-2 1 1,0 1-1,-11-6 167,-10 0-342,-1 1 0,-32-9 342,58 22-66,-105-36-323,-2 5 0,-2 6-1,-1 5 1,0 6 0,-34 2 389,60 14-764,0 4 0,-1 4 1,1 5-1,1 4 0,-52 15 764,-37 16-4442</inkml:trace>
  <inkml:trace contextRef="#ctx0" brushRef="#br0" timeOffset="2017.37">845 949 6656,'-1'1'3802,"-1"0"1978,3-1-4208,10 1-2071,-3 2 547,0 0 0,0-1 0,0 0 0,0-1 0,1 1 0,-1-1 0,0-1 0,1 0 0,-1 0 0,3-1-48,-7 1 29,0-1 0,0 1 1,0-1-1,0 0 0,0 0 0,-1-1 0,1 1 0,0-1 0,-1 0 0,1 0 0,-1 0 0,0 0 1,0 0-1,0-1 0,0 0 0,0 1 0,0-1 0,0 0 0,-1 0 0,0-1 0,0 1 0,2-3-29,-1-3 25,0 1 0,-1-1 0,1 0 0,-2 0-1,1 1 1,-2-1 0,1 0 0,-1 0 0,0 0 0,-1 0-1,0 0 1,0 0 0,-1 0 0,0 0 0,-1 0-1,0 1 1,0 0 0,-1-1 0,0 1 0,0 0-1,-1 1 1,0-1 0,-3-2-25,6 8 35,1 0 0,-1 0-1,0 0 1,0 1 0,-1-1 0,1 1-1,0-1 1,-1 1 0,1 0 0,0-1 0,-1 1-1,0 1 1,1-1 0,-1 0 0,0 0-35,1 1 20,0 0 0,0 0 0,1 1 0,-1-1 1,0 0-1,0 0 0,0 1 0,1-1 0,-1 1 0,0 0 1,0 0-1,1-1 0,-1 1 0,1 0 0,-1 0 0,1 1 1,-1-1-1,1 0 0,0 0 0,-1 1 0,1-1 0,-1 1-20,-3 6 63,0 0-1,0 0 0,0 0 0,1 1 0,0 0 0,1-1 0,0 1 1,1 1-1,-1-1 0,0 8-62,2-6 82,0 0 0,0-1 0,1 1 0,0 0 0,1-1 0,0 1 0,1 0 0,0-1 0,2 6-82,-2-11 29,0-1-1,0 1 0,0 0 1,1 0-1,0-1 0,0 1 1,0-1-1,0 0 0,1 0 1,-1 0-1,1-1 1,0 1-1,1-1 0,-1 0 1,2 1-29,0 0 38,0-1 1,1 0-1,0-1 1,0 1-1,-1-1 1,1 0-1,0-1 1,1 0-1,-1 0 1,7 0-39,-6-1 33,0 0 0,0-1 0,-1 1 0,1-2 0,0 1 0,0-1 0,-1 0 0,1 0 0,-1-1 0,0 0 0,0-1 0,0 0 0,0 0 0,0 0 0,-1-1 0,0 0 0,0 0 0,0 0 0,0-1 0,-1 0 0,0 0-33,1-3 10,-1 0-1,0-1 0,-1 1 1,1-1-1,-2 0 0,0 0 1,0 0-1,-1 0 0,0 0 1,0-1-1,-2 1 0,1-1 1,-1 1-1,-1-11-9,0 13 14,0 1 0,-1-1 0,0 0 0,0 1 0,-1-1 0,1 1 0,-2 0 0,1-1 0,-1 2 0,0-1 0,0 0 0,-1 1 0,0 0 0,0 0 0,-1 0 0,1 1 0,-1-1 0,0 1 0,-1 1 0,0-1-14,1 1 3,-1 0 0,1 1 1,-1 0-1,0 0 0,0 0 0,-6-1-3,9 4-9,1-1 0,0 1 0,0-1 1,-1 1-1,1 0 0,0 0 0,0 1 0,-1-1 0,1 1 0,0 0 1,0-1-1,0 1 0,-1 1 0,1-1 0,0 0 0,-2 2 9,-1 2 3,-1 0 0,1 0-1,0 0 1,0 1 0,1 0-1,0 0 1,0 1 0,0 0-1,1-1 1,0 2 0,0-1-1,0 0 1,-1 6-3,-2 9 49,0-1-1,1 1 1,1 0 0,0 9-49,4-21 21,0 0 0,0 0 1,1-1-1,0 1 0,0 0 0,1 0 1,1 0-1,0 4-21,0-10 17,-1 0 0,0-1-1,1 1 1,-1 0 0,1-1 0,0 1-1,0-1 1,1 0 0,-1 0 0,1 0 0,0 0-1,-1 0 1,1 0 0,1-1 0,-1 1-1,0-1 1,0 0 0,1 0 0,-1 0 0,1 0-1,3 0-16,0 1 25,0-2 0,0 1 0,0-1 0,1 0 0,-1 0 0,0-1 0,1 1 0,-1-2 0,0 1 0,0-1 0,1 0 0,5-3-25,-7 3 17,-1-1 1,1 0-1,-1 0 1,0-1-1,0 1 1,0-1-1,0 0 1,0-1-1,-1 1 1,0-1 0,1 0-1,-1 0 1,-1 0-1,1 0 1,-1-1-1,1 0 1,-1 1-18,1-5 11,0 1 0,0-1 1,-1 0-1,0 0 1,-1 0-1,0 0 1,0 0-1,-1-1 0,0 1 1,-1-1-1,0 1 1,0 0-1,-1-1 1,0 1-1,-1 0 0,0-1 1,-1 1-1,1 0 1,-2 0-1,1 1 1,-1-1-1,-1 1 0,1 0 1,-2 0-1,1 0 1,-1 1-1,0-1 1,0 2-1,-1-1 0,0 1 1,0 0-1,-1 0 1,1 0-1,-1 1 1,-5-2-12,9 5-8,1 0 0,-1 1 0,0-1 0,0 1 1,0 0-1,0 0 0,0 0 0,0 0 1,0 1-1,0 0 0,0 0 0,0 0 0,0 0 1,-1 0-1,1 1 0,-1 0 8,1 0-13,1 1 1,-1-1-1,1 1 0,0 0 0,-1 0 1,1 0-1,0 0 0,0 1 0,1-1 1,-1 1-1,0-1 0,1 1 0,0 0 1,-1 0-1,1 0 0,0 1 0,0 1 13,-6 9-1,1 1 0,0 0 0,1 0 0,1 0 0,1 1 0,0 0 0,1 0 1,0 0-1,2 0 0,-1 0 0,2 14 1,1-26 0,-1-1 1,1 1 0,0 0-1,-1-1 1,2 1 0,-1 0-1,0-1 1,1 1-1,-1-1 1,1 0 0,0 1-1,0-1 1,1 0 0,-1 0-1,1-1 1,0 2-1,-1-3 10,0 1 0,0 0 1,1 0-1,-1-1 0,1 0 0,-1 1 0,1-1 0,0 0 1,-1 0-1,1 0 0,0-1 0,0 1 0,0-1 0,0 1 1,0-1-1,-1 0 0,1 0 0,0 0 0,0-1 0,0 1 1,2-1-11,-1 0 13,0 0 0,0-1 0,0 1 0,0-1 0,0 0 1,0 0-1,0 0 0,-1 0 0,1-1 0,-1 1 0,0-1 1,0 0-1,0 0 0,2-3-13,-2 2 23,1-2 0,-1 1 1,0 0-1,0-1 0,-1 1 0,1-1 0,-1 0 1,-1 0-1,2-5-23,-1 2 22,-1 0 0,0 0-1,-1 0 1,0 0 0,0 0 0,-1 0 0,0 0-1,-1 0 1,0 1 0,0-1 0,0 0 0,-1 1-1,-1-1 1,0 1-22,1 3 0,0 0 0,0 0 0,0 0 0,-1 0 0,0 1-1,0-1 1,0 1 0,-1 0 0,1 0 0,-5-2 0,7 5-5,0 0 0,1 0 0,-1 0 1,0 0-1,0 1 0,0-1 0,0 0 0,0 1 1,0 0-1,0-1 0,0 1 0,0 0 0,0 0 1,0 0-1,0 0 0,0 1 0,0-1 0,0 0 1,0 1-1,0 0 0,0-1 0,0 1 0,0 0 0,0 0 1,0 0-1,1 0 0,-1 0 0,0 1 0,1-1 1,-1 0-1,1 1 0,-1-1 0,0 1 5,-5 7-16,1 0 0,0 0-1,0 1 1,1-1 0,0 1-1,0 1 1,1-1 0,1 0-1,-1 1 1,1 3 16,-1 4 1,1 1-1,0 0 1,1-1 0,2 1-1,0 13 0,0-28 5,0 0 1,0 0-1,1-1 0,0 1 0,-1 0 0,1 0 1,1-1-1,-1 1 0,0-1 0,1 1 0,0-1 0,0 0 1,0 0-1,0 1 0,0-1 0,1-1 0,-1 1 0,1 0 1,0-1-1,0 1 0,0-1 0,0 0 0,0 0 1,0 0-1,1 0 0,-1 0 0,1-1 0,-1 0 0,1 0 1,0 0-1,-1 0 0,1 0 0,0-1 0,0 1 1,2-1-6,-1 0 18,1 0 0,-1 0 0,1 0 0,-1-1 0,1 1 0,-1-1 0,0-1 0,0 1 0,1-1 0,-1 0 0,0 0 0,0 0 1,-1-1-1,4-1-18,-4 0 14,0 1 0,-1-1 0,1 1 0,-1-1 0,1 0 0,-1-1 0,0 1 0,-1 0 0,1-1 0,-1 0 0,0 1 0,0-1 0,0 0 0,-1 0 1,1-3-15,1-4 5,-1 1 0,0-1 0,-1 0 0,-1 0 0,1 0 0,-2 0 0,0 1 0,0-1 1,-1 0-1,0 0 0,-1 1 0,-1-1 0,0 1 0,0 0 0,-1 0 0,0 1 0,-1-1 1,-1 1-1,1 0 0,-1 1 0,-1 0 0,0 0 0,0 0 0,-3-1-5,9 8 3,0 1 0,0-1 0,0 1 0,0-1 1,0 1-1,-1 0 0,1 0 0,0 0 0,-1 0 0,1 0 0,-1 0 0,1 1 0,-1-1 0,1 1 0,-1 0 0,1 0 0,-2 0-3,2 0 14,0 1-1,-1-1 0,1 1 0,0 0 1,0 0-1,-1 0 0,1 0 0,0 0 1,0 1-1,0-1 0,0 1 0,1-1 1,-1 1-1,0 0 0,0-1 0,1 1 1,-2 2-14,-3 5 29,0 1 1,0 0 0,1 1 0,0-1 0,0 1 0,1 0 0,1 0 0,0 0 0,0 4-30,0 3 30,0 0 1,1-1-1,2 1 0,-1 0 1,3 15-31,-1-26 3,0 0 1,0 0-1,1-1 1,0 1-1,0-1 1,2 6-4,-2-9 5,0 0 1,-1 0 0,1 0 0,1 0 0,-1 0-1,0 0 1,1-1 0,-1 1 0,1-1 0,0 1-1,0-1 1,0 0 0,2 1-6,3 1 18,-1-1-1,1 0 1,0-1 0,0 1-1,0-2 1,0 1 0,0-1-1,0 0 1,0-1 0,0 0-1,1 0 1,-1-1 0,0 0-1,0 0 1,3-2-18,-4 2 20,0-1 0,0 0 0,-1-1-1,1 0 1,0 0 0,-1 0 0,0-1 0,0 0 0,0 0 0,0-1-1,-1 1 1,1-1 0,-1-1 0,-1 1 0,1 0 0,-1-1 0,3-4-20,-2 0 9,-1 0 1,1 0 0,-2 0-1,0 0 1,0-1 0,0 0-1,-2 0 1,1 1 0,-1-1-1,-1 0 1,0 0 0,-1-9-10,0 12 5,0 0 1,0 1 0,-1-1-1,0 0 1,0 1 0,-1-1-1,0 1 1,0 0 0,-1 0 0,0 0-1,0 1 1,0-1 0,-1 1-1,0 0 1,-1 0 0,1 1-1,-1-1 1,-2 0-6,6 4 6,0 0 1,0 1-1,0 0 0,0-1 1,-1 1-1,1 0 0,-1 0 0,1 0 1,0 0-1,-1 1 0,0-1 1,1 1-1,-1-1 0,1 1 1,-1 0-1,0 0 0,1 0 0,-1 0 1,1 1-1,-1-1 0,1 1 1,-1-1-1,1 1 0,-1 0 0,1 0 1,-1 0-1,1 0 0,0 1 1,0-1-1,-1 1 0,1-1 0,0 1 1,0 0-1,1-1 0,-1 1 1,0 0-1,1 0 0,-1 1 1,-1 1-8,-5 9 18,1 0 0,0 1 0,0 0 0,2 0 0,0 0 0,0 1 0,1-1 0,1 1 0,0 0 0,1 0 0,1 11-17,1-21 0,0 0 0,0-1 0,1 1 0,-1 0-1,1 0 1,0-1 0,1 1 0,-1 0 0,1-1 0,0 1 0,0-1 0,0 0-1,1 0 1,0 0 0,2 3 0,-2-4 7,-1-1 0,1 0 0,0 0 0,-1 0-1,1 0 1,0 0 0,0 0 0,0-1 0,1 0 0,-1 1 0,0-1 0,1 0 0,-1-1-1,0 1 1,1-1 0,-1 1 0,1-1 0,-1 0 0,1 0 0,-1 0 0,0-1-1,2 0-6,1 0 13,0 0 0,0-1-1,0 0 1,0 0-1,0 0 1,0-1-1,-1 0 1,1 0 0,-1-1-1,0 1 1,0-1-1,1-1-12,1-2 16,0 0 0,-1 0 0,0 0 0,0-1 0,-1 0 0,0 0 0,0 0 0,0-2-16,0 0 4,-1 0 1,0-1-1,-1 1 1,0-1-1,0 0 1,-1 0-1,-1 0 1,1 0-1,-2-1 1,0 1-1,0 0 1,-1 0-1,-1 0 1,0-6-5,0 11 15,-1 0 0,1 0 1,-1 0-1,0 0 0,-1 0 1,1 0-1,-1 1 0,0 0 1,0 0-1,-1 0 0,0 0 0,1 0 1,-2 1-1,1 0 0,-4-2-15,7 5 5,-1-1-1,1 0 0,-1 1 0,0 0 0,0-1 0,0 1 1,0 0-1,0 1 0,0-1 0,0 0 0,0 1 1,0 0-1,0 0 0,0 0 0,0 0 0,0 0 1,-1 0-1,1 1 0,0 0 0,0-1 0,0 1 1,0 0-1,1 1 0,-1-1 0,0 0 0,0 1 1,1 0-1,-1-1 0,1 1 0,-1 0 0,1 0 1,0 1-1,-2 0-4,-1 5-4,-1 0 1,1-1-1,0 2 1,0-1-1,1 0 0,0 1 1,1 0-1,0 0 1,0 0-1,1 0 1,0 1-1,0 4 4,1-8-4,1 0-1,0 0 1,0-1 0,0 1-1,1 0 1,0 0-1,0-1 1,1 1 0,-1-1-1,1 1 5,0-2 7,0-1 0,0 1 0,0-1 0,0 1-1,0-1 1,1 0 0,-1 0 0,1 0 0,0 0 0,0-1-1,0 1 1,0-1 0,0 1 0,1-1 0,-1 0-7,9 3 42,1 1 1,11 2-43,18 9-2480,-41-17 2348,-1 0 0,0 0-1,0 0 1,0-1 0,1 1 0,-1 0 0,0 0-1,0 0 1,1 0 0,-1 0 0,0 0-1,0 0 1,0 0 0,1 0 0,-1-1-1,0 1 1,0 0 0,0 0 0,1 0-1,-1 0 1,0-1 0,0 1 0,0 0-1,0 0 1,0 0 0,0-1 0,1 1-1,-1 0 1,0 0 0,0 0 0,0-1 0,0 1-1,0 0 1,0 0 132,0-1-485,6-14-3094,2-7-1828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6:0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13 898 5888,'-1'0'51,"-11"2"2124,18-7 43,2-1-1612,-3 2-328,1 1 0,0-1 0,-1 2 0,1-1 0,0 1 0,1 0 0,0-1-278,1 1 188,136-39 1630,-8 5-1290,73-20 38,92-22 63,96-11-96,78-6-74,61 3-107,596-58 138,-680 98-431,574-61-198,-770 89 107,59-8 320,-256 27-165,-45 4-31,-24 3 99,-47 5-21,-165 15-26,-160 14-74,-95 9-70,-60 16-59,-771 151-49,21 47 67,1027-204 19,209-43-10,31-8 3,29-6 4,57-15-22,146-41-97,118-35-75,78-11-133,292-60-59,-536 126 417,166-40 133,-14 0 58,-457 115-2671,-15 10-902,-2-2-816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6:0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751 178 6144,'-68'-10'1978,"65"9"-1838,-1 1 0,1 0-1,-1-1 1,0 1-1,1 0 1,-4 1-140,-54 4 672,2-2 1159,-27-4-1831,33 0 313,-192-7 692,195 5-688,32 2-187,8 1 6,1-1 1,-1 0 0,0 0-1,0-1 1,1 0 0,-6-2-137,6-1 185,9 5-182,0 0 0,0 0 0,0 0 0,0 0 0,0-1 0,0 1 0,0 0 0,0 0 0,0 0 0,0 0 0,0-1 0,0 1 0,0 0 0,0 0 0,0 0 0,0 0 0,0-1 0,0 1 0,0 0 0,1 0 0,-1 0 1,0 0-1,0-1 0,0 1 0,0 0 0,0 0 0,0 0 0,0 0 0,1 0 0,-1 0 0,0-1 0,0 1 0,0 0 0,0 0 0,1 0 0,-1 0 0,0 0 0,0 0 0,0 0 0,0 0 0,1 0 0,-1 0 0,0 0 0,0 0 0,0 0 0,1 0 0,-1 0 0,0 0-3,64-17 208,-26 9-48,29-2-160,373-28 187,478 2-102,-470 30 465,-191 4-92,-123-2-159,-48 0 21,-76 2-145,-10 2-173,0 0 1,0 0-1,0 0 1,0 0-1,0 0 1,0 0-1,0 0 1,0 0-1,0 0 0,0 0 1,0 0-1,0 0 1,0 0-1,0 0 1,0 0-1,0 0 1,0-1-1,0 1 0,0 0 1,0 0-1,0 0 1,0 0-1,0 0 1,0 0-1,0 0 0,0 0 1,0 0-1,0 0 1,0 0-1,0 0 1,0 0-1,0 0 1,0 0-1,0 0 0,0 0 1,0 0-1,0 0 1,0 0-1,0-1 1,0 1-1,0 0 1,0 0-1,0 0 0,0 0 1,0 0-1,0 0 1,0 0-1,0 0 1,0 0-1,0 0 1,0 0-1,0 0 0,0 0 1,0 0-1,0 0 1,0 0-1,1 0 1,-1 0-1,0 0 1,0 0-1,0 0-2,-35-4 204,-237-3 4,-506 11 0,539 0-155,48 2-282,55-1-1382,83-1-1146,21-4-1328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5:4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4311 119 11392,'0'1'129,"-1"-1"0,1 1 0,0-1 1,0 1-1,0-1 0,0 1 0,0-1 0,0 1 1,0-1-1,0 1 0,0-1 0,0 1 1,0-1-1,0 1 0,0 0 0,0-1 0,0 1 1,0-1-1,1 1 0,-1-1 0,0 1 1,0-1-1,1 0 0,-1 1 0,0-1 0,1 1 1,-1-1-1,1 1 0,-1-1 0,0 0 1,1 1-1,-1-1 0,1 0 0,-1 0 0,1 1 1,-1-1-1,1 0 0,-1 0 0,1 0 1,-1 1-1,1-1 0,-1 0 0,1 0 0,-1 0 1,1 0-130,6 1 233,0 0 0,0-1 0,-1 0 0,3 0-233,2 0 735,345-15 3367,-269 9-3777,100-5 352,57-1 48,56-2-133,55 2-138,50 2-204,733-6 134,114-2 502,-991 13-556,523-14-1498,-740 19-2922,-44 0 3783,1 0 0,0 0 0,0 0 0,0 0 1,-1 0-1,1 0 0,0 0 0,0 0 0,0 0 1,-1 1-1,1-1 0,0 0 0,-1 1 0,1-1 0,0 0 1,0 1-1,0-1 307,-7 8-6053</inkml:trace>
  <inkml:trace contextRef="#ctx0" brushRef="#br0" timeOffset="810.804">5163 1153 5760,'10'-57'1834,"-3"0"1,-2-8-1835,-5 34 979,-1 1 0,-1-1 0,-2 1 0,-4-13-979,2 3 1503,6 40-1418,-1-1-1,1 0 1,0 0 0,0 0 0,0 0 0,0 0 0,0 0 0,0 0 0,0 0 0,0 0 0,0 1 0,1-1 0,-1 0 0,0 0 0,1 0 0,-1 0-85,0 1 44,1 0 1,-1-1-1,0 1 0,0 0 1,0 0-1,1 0 1,-1 0-1,0 0 0,1 0 1,-1-1-1,0 1 1,0 0-1,1 0 0,-1 0 1,0 0-1,0 0 1,1 0-1,-1 0 0,0 0 1,1 0-1,-1 0 0,0 0 1,0 0-1,1 0 1,-1 0-1,0 1 0,1-1 1,-1 0-1,0 0 1,0 0-1,1 0-44,1 2 162,0-1 0,0 0-1,-1 1 1,1 0 0,0-1 0,-1 1 0,1 0-1,-1 0 1,1 0 0,-1 0 0,0 0 0,1 2-162,6 15 567,-1 1 0,0 0 0,-2 1 0,0-1 0,0 18-567,0 11 606,-2-1 1,-2 4-607,-3 7 160,-2 1 1,-3-1 0,-4 3-161,-40 174 76,27-135-101,17-72-210,2-1 1,1 1-1,0 0 0,2 22 235,2-45-191,1 0-1,-1 0 0,1 0 1,0 0-1,1 0 1,-1-1-1,1 1 0,0-1 1,1 1-1,1 3 192,-2-6-239,0 0 1,1 0-1,-1 0 0,0-1 1,1 1-1,0-1 1,0 1-1,0-1 0,0 0 1,0 0-1,0 0 0,0-1 1,0 1-1,1-1 0,-1 0 1,1 0-1,1 1 239,2-1-658,-1 0 0,1 0 0,-1-1 0,1 1 0,4-2 658,37-4-4432</inkml:trace>
  <inkml:trace contextRef="#ctx0" brushRef="#br0" timeOffset="1216.545">5769 749 10496,'-28'-30'3429,"26"29"-3322,1-1 0,-1 1 0,1 1 0,-1-1 0,1 0 0,-1 0 0,1 0 0,-1 1 0,0-1 0,1 1 0,-1 0 0,0-1 0,0 1 1,1 0-1,-1 0 0,0 0 0,0 0 0,1 0 0,-1 0 0,0 1 0,0-1-107,-2 1 328,1-1-221,1 0 0,-1 1 0,1 0 0,-1-1 0,1 1 0,0 0 0,-1 0 0,1 0 0,0 1 1,0-1-1,0 0 0,0 1 0,0 0 0,0-1 0,0 1 0,0 1-107,-4 4 117,1 0 1,0 0-1,-4 8-117,7-12 63,-23 45 234,3 2 0,1 0-1,-8 36-296,9-20 315,2 0 0,4 1-1,3 0 1,0 29-315,8-58 183,1 0 1,2 1-1,2-1 0,2 0 0,5 26-183,-5-46 80,1 1 1,1-1-1,1 0 0,0 0 0,7 11-80,-7-18 52,-1-1 0,2 1 0,-1-1 0,1 0 0,1 0 0,0-1 0,0-1 0,9 7-52,-4-5 63,1-1-1,-1 0 1,1-1-1,1-1 1,-1-1-1,1 0 1,0-1-1,1 0 1,-1-1-1,17 1-62,-22-4 85,0 0-1,1-1 1,-1 0 0,0-1-1,0 0 1,0 0 0,0-1-1,0-1 1,-1 0 0,1 0-1,-1-1 1,1-1 0,-1 0-1,-1 0 1,1-1 0,-1 0-1,5-4-84,1-4 180,0 0-1,-1-1 1,-1-1 0,-1 0-1,0-1 1,7-14-180,-4 4 96,-1-1 0,-1 0 0,-2-1 0,2-8-96,-5 7 29,-2-1 1,-1 1-1,-1-1 1,-2 0-1,-1 0 1,-1 1 0,-2-1-1,-1 0 1,-1 0-1,-2 1 1,-1-2-30,0 10-15,0 0 0,-1 1 0,-2 0-1,0 1 1,-1 0 0,0 0 0,-2 1 0,0 1 0,-2 0 0,0 1 0,-7-6 15,3 5-66,-1 0 0,-1 1 1,-1 1-1,0 1 0,-1 2 1,0 0-1,-2 1 0,1 1 1,-13-3 65,28 10-185,-1 1 0,0 0 0,0 1 0,0 0 0,0 1 0,-1 0 0,1 0 0,0 1 1,-1 0 184,10 1-116,-1-1 0,1 0 0,-1 0 0,1 0 0,0 1 0,-1-1 0,1 1 0,0-1 0,-1 1 0,1-1 1,0 1-1,0 0 0,-2 1 116,3-2-75,0 0 0,0 1 0,-1-1 0,1 0 0,0 1 1,0-1-1,-1 1 0,1-1 0,0 0 0,0 1 0,0-1 0,0 1 0,0-1 1,0 1-1,0-1 0,0 1 0,0-1 0,0 0 0,0 1 0,0-1 0,0 1 1,0-1-1,0 1 0,0-1 0,0 0 0,1 1 0,-1-1 75,2 3-320,0 0 0,0 0 0,0 0-1,0-1 1,1 1 0,-1-1 0,1 0 0,-1 1-1,1-1 1,1 0 320,47 29-3221,18 4-1168</inkml:trace>
  <inkml:trace contextRef="#ctx0" brushRef="#br0" timeOffset="1598.119">6857 1276 12032,'-71'4'4479,"58"-4"-3487,-5 5 704,13-5 128,5 0-992,14-9-352,13-3-320,21-3-160,20-5 32,2-4-32,2 5 64,-13 2-448,-2 10-224,-8 7-1024,1 7-480,-7 5-2687,7 0-1857,-1 0 2848</inkml:trace>
  <inkml:trace contextRef="#ctx0" brushRef="#br0" timeOffset="1952.947">8087 742 11648,'-5'-10'1269,"4"8"-953,-1-1 1,1 1-1,0 0 0,0 0 0,0-1 1,1 1-1,-1 0 0,0-1 1,1 1-1,0-1 0,-1 1 1,1-1-1,0 0-316,0 2 115,0 1 0,0 0 0,0-1 1,0 1-1,0-1 0,0 1 0,0-1 0,0 1 1,0-1-1,0 1 0,0 0 0,-1-1 0,1 1 1,0-1-1,0 1 0,-1 0 0,1-1 0,0 1 1,0 0-1,-1-1 0,1 1 0,0 0 0,-1-1 1,1 1-1,-1 0 0,1 0 0,0-1 0,-1 1-115,0 0 114,0 0 0,0-1 0,-1 1 0,1 0 0,0 0 0,0 0 0,0 0 0,-1 0 0,1 0-1,0 0 1,-1 1-114,-31 10 237,30-10-131,-27 13-66,1 2 0,0 0 0,2 2 0,-24 19-40,39-28 9,1 1-1,1 0 1,-1 0 0,2 1-1,-2 1-8,9-8 0,-1 1 0,0-1 0,1 0 0,0 1 0,0-1 0,0 1 0,-1 3 0,2-5-7,1 0 1,-1-1-1,1 1 1,0 0-1,0-1 1,0 1-1,0 0 1,0-1-1,1 1 1,-1 0-1,1-1 1,0 1-1,0-1 1,0 2 6,3 2-9,-1 0 0,1 0 0,0 0 0,0-1 0,1 1 0,-1-1 0,1 0 0,1-1-1,-1 1 1,0-1 0,1 0 0,2 1 9,15 8-43,1-1-1,16 5 44,-34-14-1,114 45-6,-33-13 88,28 17-81,-68-28 78,32 15 692,3 8-770,-59-33 336,-1 2 0,-1 0 0,0 1 0,-1 1 0,12 14-336,-24-23 237,0 1 1,0 1-1,-1 0 0,0 0 0,5 11-237,-10-16 99,1-1 0,-1 2 0,0-1 0,-1 0 0,1 0 0,-1 0 0,-1 1 0,1-1 0,-1 0 0,0 1 0,0-1 0,-2 6-99,0-3 85,0-1 0,0 1 1,-1-1-1,0 0 1,-1 0-1,0 0 0,0-1 1,-1 0-1,1 1 1,-6 4-86,1-2 51,-1 0 1,1-1-1,-1 0 1,-1-1-1,0 0 1,-8 4-52,-16 7-3,-1-2 1,-1-2 0,-1-1 0,-6 0 2,39-12 3,-34 10-112,-1-1 0,0-2 1,-21 1 108,42-7-477,-1-2 1,0 0-1,1-1 1,-1-2-1,0 0 0,1 0 1,0-2-1,-5-2 477,19 5-457,0-1 1,-1 1-1,1-1 0,0-1 0,0 1 1,0-1-1,0 0 0,0 0 0,1 0 0,-1 0 1,1-1-1,0 0 0,0 0 0,1 0 0,-1 0 1,1-1-1,0 0 0,0 1 0,0-1 1,-2-5 456,-9-25-4704</inkml:trace>
  <inkml:trace contextRef="#ctx0" brushRef="#br0" timeOffset="2323.521">7757 650 11776,'-14'7'3258,"14"-7"-3199,0 0 1,0 0-1,0 1 0,0-1 1,0 0-1,0 0 0,0 0 0,1 0 1,-1 0-1,0 1 0,0-1 0,0 0 1,0 0-1,0 0 0,0 0 1,1 0-1,-1 0 0,0 0 0,0 0 1,0 0-1,0 0 0,0 1 1,1-1-1,-1 0 0,0 0 0,0 0 1,0 0-1,0 0 0,1 0 1,-1 0-1,0 0 0,0 0 0,0 0 1,0 0-1,1 0 0,-1 0 0,0-1 1,0 1-1,0 0 0,0 0 1,1 0-60,35-3 2685,-24 2-2302,31-1 1419,17 3-1802,-11 0 352,281 5 729,123-1-924,-377-8-2230,9-4 2073,-46 1-2264,-1 0 1,1-3-1,1-2 2264,29-14-4949</inkml:trace>
  <inkml:trace contextRef="#ctx0" brushRef="#br0" timeOffset="14830.862">1939 3571 7680,'-36'-156'4768,"27"116"-3259,-8-59 2981,17 83-3243,0 16-1216,0 0 1,0 0 0,0 0-1,0 0 1,1 0 0,-1 0-1,0 0 1,0 0-1,0 0 1,0 0 0,1 0-1,-1 0 1,0 0-1,0 0 1,0 0 0,0 0-1,1 0 1,-1 0-1,0 0 1,0 0 0,0 0-1,0 0 1,1 0-1,-1 0 1,0 0 0,0 0-1,0 1 1,0-1 0,0 0-1,1 0 1,-1 0-1,0 0 1,0 0 0,0 0-1,0 1 1,0-1-1,0 0 1,0 0 0,0 0-1,0 0 1,0 1-1,1-1-31,3 6 369,0 0-1,-1 0 1,1 1-1,-1 0-368,32 65 1070,3 0-1,10 9-1069,75 119 243,184 276-385,-248-392-220,104 143-6209,-134-192 2731,-9-20-810</inkml:trace>
  <inkml:trace contextRef="#ctx0" brushRef="#br0" timeOffset="15209.973">3134 3096 11776,'-2'-13'1207,"-3"-5"2230,3 39 638,0 25-2776,-1 0 1,-5 9-1300,6-43 127,-17 106 168,-6-1 0,-31 85-295,-91 222 514,48-151-392,-153 477-559,186-535-347,45-137-700,2 1-1,4 1 1,3 2 1484,5 34-5333</inkml:trace>
  <inkml:trace contextRef="#ctx0" brushRef="#br0" timeOffset="15554.36">3621 3765 9984,'-14'-7'3680,"19"7"-2848,-1 7 384,5-2-33,5 2-223,2 5 64,16 5-448,22-7-96,25 2-288,16-3-128,-2-6 32,-3 2-416,-11 2-192,-7 10-1984,-19 10-831,-17 9-1345</inkml:trace>
  <inkml:trace contextRef="#ctx0" brushRef="#br0" timeOffset="15897.557">3490 4613 9856,'-52'55'3680,"70"-38"-2848,30-1 736,-17-16 127,19-9-607,34-15-160,33-7-544,-2-1-256,-8 5-64,-8 6-1120,-11 6-416,-7 8-3775</inkml:trace>
  <inkml:trace contextRef="#ctx0" brushRef="#br0" timeOffset="18263.869">6131 3516 6400,'-2'-24'1239,"-3"-20"1874,3-12-3113,2 36 728,0 2 134,0 0 0,-3-14-862,3 26 184,-1 1-1,0 0 0,-1 0 1,1 0-1,-1 0 0,0 0 1,-1 0-1,1 1 0,-1-1 1,0 0-1,-2-2-183,3 5 106,0 0 1,0 0 0,-1 0-1,1 1 1,-1-1-1,1 0 1,-1 1-1,0 0 1,1-1-1,-1 1 1,0 0-1,0 1 1,0-1 0,0 0-1,-2 1-106,-7-2 206,0 2 0,0 0 0,-4 0-206,14 0 18,-14 2 88,1 0 0,0 1 0,0 0-1,0 1 1,1 1 0,-1 0 0,1 1-1,0 1 1,1 0 0,0 1 0,0 0-1,0 1 1,-2 3-106,-27 24 238,1 2-1,2 2 1,0 3-238,12-14 35,-38 47 57,2 3 0,5 2 0,2 3 0,-33 73-92,68-118 36,2 1 0,1 0 0,3 1-1,1 1 1,2 0 0,1 5-36,7-25 26,1 1 0,2 0 0,0 0 0,1-1-1,2 18-25,0-24 16,1 0 0,0 0-1,2-1 1,-1 0 0,2 0-1,0 0 1,0 0-1,6 6-15,1 0 32,1-1-1,1-1 0,1 0 1,0-1-1,1-1 0,1 0 1,1-2-1,0 0 0,20 11-31,-7-7 18,1-1 0,1-2 0,0-1 0,1-2 0,0-1 0,2-1-18,-10-4 61,0-1-1,0-2 1,1 0 0,17-1-61,-37-2 37,1-1 0,-1-1 0,1 1-1,-1-2 1,0 1 0,1-1 0,-1 0 0,0-1-1,0 1 1,0-2 0,-1 1 0,1-1 0,-1 0 0,0-1-1,0 0 1,0 0 0,-1 0-37,3-4 43,-2 0 0,1 0 0,-1 0 0,-1-1 0,0 0 0,0 0 0,-1 0 0,0-1 0,-1 0 0,0 0 0,-1 0 0,0 0 0,1-10-43,-3 13 11,0 0 0,0 0 0,-1 0 0,0 0 0,-1 0 0,0-1 0,0 1 0,-1 0 0,0 1 0,0-1 0,0 0 0,-1 0 0,-1 1 0,1 0 0,-1-1 0,0 1 0,-1 1 0,0-1 0,0 1 0,0-1-11,-6-3 0,0 0 0,0 1 0,-1 1 1,0 0-1,0 0 0,-1 1 0,0 0 1,0 1-1,0 1 0,-1 0 0,0 1 0,0 1 1,0 0-1,-1 0 0,1 2 0,-1 0 1,-10 0-1,10 2-18,1 0 1,-1 0-1,1 2 1,0-1-1,0 2 1,0 0-1,0 1 1,0 0-1,1 1 1,0 0-1,0 1 1,1 1-1,0 0 1,0 1-1,1 0 1,0 0-1,-7 9 18,12-12-104,1 1 0,0 0-1,0 0 1,1 0 0,0 1-1,0 0 1,0 0 0,-1 8 104,4-13-115,0 0 0,0 0 1,1 0-1,0 0 0,-1 0 0,1 0 1,0 0-1,1 0 0,-1 0 0,0 0 1,1 0-1,0 1 115,0-2-144,0 0 0,0 0-1,0 0 1,0 0 0,0 0 0,0-1 0,1 1 0,-1 0 0,1-1 0,-1 1 0,1-1 0,0 1 0,-1-1 0,1 0-1,0 0 1,0 1 0,0-2 0,1 2 144,2 0-543,0 0 0,1-1 0,-1 0 0,1 0 1,5 1 542,46 3-4368</inkml:trace>
  <inkml:trace contextRef="#ctx0" brushRef="#br0" timeOffset="18642.462">6839 3987 10496,'11'-61'3429,"-10"59"-3202,-1 0 1,1 0 0,-1-1-1,0 1 1,0 0-1,0 0 1,0-1-1,0 1 1,-1 0 0,1-1-228,0 3 52,-1-1 0,1 1 1,0 0-1,0 0 1,0 0-1,0 0 0,0-1 1,-1 1-1,1 0 1,0 0-1,0 0 1,0 0-1,-1 0 0,1 0 1,0-1-1,0 1 1,0 0-1,-1 0 0,1 0 1,0 0-1,0 0 1,0 0-1,-1 0 1,1 0-1,0 0 0,0 0 1,-1 0-1,1 0 1,0 0-1,0 0 0,0 0 1,-1 0-1,1 0 1,0 1-1,0-1 1,-1 0-1,1 0 0,0 0 1,0 0-1,0 0 1,0 0-1,-1 1 0,1-1 1,0 0-1,0 0-52,-4 4 405,0 0-1,0 0 0,1 0 0,0 0 1,-1 2-405,-49 78 1205,28-43-821,-18 22-384,-40 41 117,26-35-133,-6 15 16,-57 105-700,68-91-1836,29-49-3779,1 3 6315,16-32-3856</inkml:trace>
  <inkml:trace contextRef="#ctx0" brushRef="#br0" timeOffset="18968.633">6251 3861 11008,'-5'11'4128,"14"10"-3200,14 25 351,-5-22-63,9 20-544,7 8-128,7 4-256,8 7-128,-10 7-64,2 14-160,-5 8 32,0-2-672,-5-6-320,-1-14-896,2-10-383,13-9-2241</inkml:trace>
  <inkml:trace contextRef="#ctx0" brushRef="#br0" timeOffset="20758.411">7513 4265 8320,'-3'-1'629,"1"0"1,0 0 0,0-1-1,0 1 1,0 0 0,0-1-1,0 0 1,1 1 0,-1-1-1,0 0-629,1 1 754,19-2 1342,149 11 1824,-136-8-3636,329 3 1050,-184 5-1245,7 9-89,-164-14-379,12 1-1552,-29-5 1455,0 1 0,0 0 0,0 0 0,0-1-1,0 1 1,-1-1 0,1 0 0,0 1 0,0-1 0,0 0-1,-1 0 1,1 0 0,0 0 0,0-1 476,8-6-3467,3-1-335</inkml:trace>
  <inkml:trace contextRef="#ctx0" brushRef="#br0" timeOffset="21447.178">8793 3586 10112,'-7'-2'653,"-3"0"385,1-1 1,0 0-1,0-1 0,0 0 1,0-1-1039,8 5 114,1-1 0,-1 1 0,0-1 1,1 0-1,-1 0 0,1 1 0,-1-1 0,1 0 1,-1 0-1,1 0 0,0 1 0,-1-1 0,1 0 1,0 0-1,0 0 0,-1 0 0,1 0 0,0 0 1,0 0-1,0 0 0,0 0 0,0 1 0,0-1 1,1 0-1,-1 0 0,0 0 0,1 0-114,0-3 207,0 0 0,0 0 0,1 0-1,-1 1 1,3-4-207,3-4 154,1 1 0,0-1 0,1 1 0,0 1 0,1 0 0,0 0 0,0 1 0,1 0 0,0 1 0,10-5-154,9-4 422,1 1-1,0 2 1,24-7-422,-28 12 226,0 1 0,1 1-1,0 1 1,0 2 0,1 0-1,-1 2 1,4 2-226,-15 0 150,0 0 0,-1 2 1,1 0-1,0 1 0,12 5-150,-18-5 102,-1 0 0,0 1 0,0 1 0,0-1 0,0 1 0,-1 1 0,0 0 0,7 7-102,-13-10 40,1-1-1,-1 0 1,-1 1 0,1-1 0,0 1-1,-1 0 1,0 0 0,0 0-1,0 0 1,0 0 0,-1 1 0,1-1-1,-1 1 1,0-1 0,0 0 0,-1 1-1,0 0 1,1-1 0,-1 1 0,-1 1-40,0 1 28,0 0 0,-1-1 1,0 1-1,0-1 1,-1 1-1,0-1 1,0 0-1,0 0 1,-1 0-1,0 0 0,0-1 1,-5 5-29,-16 16 58,-1 0 0,-3-1-58,-4 4-92,-2 6 92,25-24-10,0 0 0,1 1-1,0 0 1,1 0 0,-2 5 10,8-13-3,0 1 0,0-1 1,0 1-1,1-1 0,-1 1 0,1 0 0,0 0 0,0 0 0,1 0 1,0-1-1,0 1 0,0 0 0,1 4 3,0-2-16,1 0 0,0 0 0,0 0 0,1 0 0,0 0 0,0-1 0,0 1 0,1-1 0,2 2 16,8 11-5,0 0 0,2-2 0,0 0 0,3 2 5,76 62 85,4 4-75,-76-63-11,-1 1 0,-1 1 0,-1 1 0,-1 1 0,6 14 1,-17-26 17,-1-1 0,0 2 0,-1-1 0,-1 1-1,0 0 1,-1 0 0,-1 0 0,0 1 0,-1-1-1,-1 1 1,0 0 0,-1 0-17,-1-8 5,0-1-1,0 0 1,0 0 0,-1 0-1,0 0 1,0 0 0,-1 0-1,0 0 1,0-1 0,-1 1-1,0-1 1,0 0 0,0 0-1,-1 0 1,0-1 0,0 1-1,0-1 1,-1 0 0,1-1-1,-1 0 1,-2 1-5,-11 7 36,0-2 0,-1 0 0,0-1 0,-1-1 0,1-1 0,-11 1-36,-40 10 101,-1-4-1,0-3 1,-29 0-101,-217-1-3907,324-11 3092,1 0 0,-1 0 0,0-1 0,0 0-1,0 0 1,1-1 815,10-3-1349,35-12-3610</inkml:trace>
  <inkml:trace contextRef="#ctx0" brushRef="#br0" timeOffset="21898.353">10326 3758 8960,'15'-64'5445,"14"-30"-5445,9 0 2047,-22 59-1063,-2-1 1,2-9-985,-15 41 91,-1 0 0,1 1 1,-1-1-1,1 0 1,-1 0-1,0 0 0,-1-2-91,1 6 25,0-1-1,0 0 1,0 1-1,0-1 0,0 1 1,0-1-1,0 1 1,0-1-1,0 0 1,0 1-1,-1-1 0,1 1 1,0-1-1,0 1 1,-1-1-1,1 1 1,0-1-1,-1 1 1,1-1-1,-1 1 0,1 0 1,-1-1-1,1 1 1,0 0-1,-1-1 1,1 1-1,-1 0 0,1-1 1,-1 1-1,0 0 1,1 0-1,-1 0 1,1 0-1,-1-1 0,1 1 1,-1 0-1,0 0 1,1 0-1,-1 0 1,1 0-1,-1 0 1,1 1-1,-1-1 0,0 0 1,1 0-1,-1 0 1,1 0-1,-1 1 1,1-1-1,-1 0-24,-4 3 119,1 0 0,-1 1-1,1-1 1,0 1 0,0 0 0,1 0 0,-1 0-1,1 0 1,0 1 0,0 0 0,-2 2-119,4-4 37,-72 106 734,6 3-1,-7 25-770,35-53 248,3 2 0,4 1 0,4 2 0,-2 24-248,23-79 77,1 1 0,2-1 0,1 1 0,2 27-77,2-44 35,1 0 1,0 0 0,2 0 0,0 0-1,0-1 1,2 0 0,0 0 0,2 0 0,6 13-36,-4-13 35,1-1 1,0 0-1,1-1 1,1-1-1,0 1 1,1-2-1,1 0 1,0-1-1,0 0 1,1-1 0,1-1-1,0-1 1,0 0-1,1-1 1,0-1-1,14 4-35,-11-5 40,0-2-1,1 0 0,-1-1 0,1-1 0,-1-1 1,1-1-1,0 0 0,-1-2 0,1-1 1,-1-1-1,0 0 0,0-2 0,0 0 1,-1-1-1,1-2-39,25-14 216,-1-3 0,-1-1 0,-1-2 0,9-10-216,-31 22 85,0-1 0,-1 0 0,-1-1-1,-1-1 1,-1-1 0,2-4-85,-9 10 45,-1-1 0,0 1-1,-2-1 1,1-1 0,-2 0 0,0 0-1,-1 0 1,-1 0 0,1-12-45,-2 2 56,-1-1 0,-2 0 0,-1 0 0,-1 0 0,-1 0 0,-2 0 0,0 1 0,-2 0 0,-1 0 0,-4-6-56,-2-3 8,-1 1-1,-2 1 1,-2 1-1,-1 0 1,-1 1 0,-2 2-1,-3-3-7,-2 2-88,0 2 0,-2 1 0,-1 2 1,-1 1-1,-2 1 0,0 2 0,-1 1 0,-19-7 88,24 14-563,-1 1 1,0 2-1,-1 1 0,0 2 0,0 1 1,-1 1-1,0 2 0,0 1 0,0 1 1,-19 3 562,44 0-839,0-1 0,0 2 1,0-1-1,-4 2 839,10-2-606,0 0-1,0-1 1,0 1 0,0 0-1,1 0 1,-1 1 0,0-1-1,1 0 1,-2 1 606,3-2-41</inkml:trace>
  <inkml:trace contextRef="#ctx0" brushRef="#br0" timeOffset="23031.273">11303 2811 7552,'0'-97'3504,"0"81"-3220,0 5 34,0-1 1,0 1-1,-2-6-318,1 13 75,0 0-1,1 1 1,-2-1-1,1 0 1,0 1-1,-1-1 1,0 1-1,0 0 1,0 0-1,0-1 0,0 1 1,-3-2-75,-4-4 136,0 1 1,-1 0-1,0 1 0,0 0 0,-5-2-136,-58-27 291,67 33-260,-27-11 115,1 2 0,-1 1 0,-10 0-146,-99-19 243,113 25-188,-426-56 462,396 55-426,-1207-101 1567,954 88-1514,-1623-5 164,-3 155 120,1306-55 216,0 33-173,98 20-358,-2 17-87,345-93-16,-194 56 27,34 1-53,-18 18-32,-96 60 48,355-137-87,-51 33 87,119-58-6,1 1 0,1 2-1,2 1 1,-35 36 6,42-34 0,2 1 0,2 1-1,0 2 1,-12 25 0,23-34 3,2 1 0,1 0 1,1 1-1,1 1 0,2 0 0,1 0 1,1 7-4,0 8 35,2 0 0,3 1 0,1-1 0,2 1 0,2-1 0,3 0 1,1 0-1,2 0 0,2-1 0,2 0 0,2-1 0,18 36-35,-9-34 37,2 0-1,2-2 1,1-1 0,3-1-1,1-1 1,27 23-37,-2-9 76,2-2-1,2-3 1,2-3 0,13 3-76,222 121 250,43-6-15,-167-94-91,41 5-144,225 45 96,43-21-21,38-22 15,648 16 123,5-84-132,-387-44-44,291-69-37,451-121 129,-1222 177-87,267-44-5,-30-3-16,-42-16 59,-43-20-5,-29-11-80,-259 76 26,-2-7 0,-4-8 1,70-50-22,-132 66-20,-4-4 0,-3-4 0,-3-5 0,74-79 20,-127 114-64,-2-1 0,-1-3 0,24-41 64,-46 63-17,-2-1 1,-1-1-1,-1 0 1,-1-1-1,-2 0 1,5-22 16,-10 31-3,-1 0 1,0-1 0,-2 1-1,0 0 1,-1 0 0,-1-1-1,-1 1 1,-1 0-1,-1 0 1,-3-10 2,1 9-4,-2 0 0,-1 1 0,0 0-1,-2 0 1,0 1 0,-1 0 0,0 1 0,-2 0 0,-12-12 4,-8-4-15,-2 0 0,-2 2 0,-1 2 0,-1 2 0,-2 1 15,-63-35-21,-2 6-1,-18-3 22,-77-25-53,-14 6 53,-121-26-212,-14 12 212,-342-57-801,291 72-559,38 11-2005,42 5-1137,35 0 108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28:2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3286 4071 5632,'0'4'-80,"0"4"4278,0-8-4156,0 0 0,0 0 0,0 0 0,0 0-1,0 1 1,0-1 0,0 0 0,0 0-1,0 0 1,0 0 0,0 0 0,0 0-1,0 0 1,0 0 0,0 0 0,0 0 0,1 0-1,-1 1 1,0-1 0,0 0 0,0 0-1,0 0 1,0 0 0,0 0 0,0 0-1,0 0 1,0 0 0,0 0 0,0 0 0,0 0-1,1 0 1,-1 0 0,0 0 0,0 0-1,0 0 1,0 0 0,0 0 0,0 0-1,0 0 1,0 0 0,0 0 0,1 0 0,-1 0-1,0 0 1,0 0 0,0 0 0,0 0-1,0 0 1,0 0 0,0 0 0,0 0-1,0 0 1,0-1 0,0 1 0,0 0-1,0 0 1,1 0 0,-1 0 0,0 0 0,0 0-1,0 0 1,0 0 0,0 0 0,0 0-1,0 0 1,0 0 0,0-1-42,1 1 299,-1 0-97,0 0-105,1-1 1,-1 1-1,1 0 0,-1 0 0,0 0 0,1 0 0,-1-1 1,1 1-1,-1 0 0,1-1 0,-1 1 0,0 0 0,1-1 1,-1 1-1,0 0 0,1-1 0,-1 1 0,0 0 0,0-1 1,1 1-1,-1-1 0,0 1 0,0-1 0,0 1 0,0-1 1,1 1-1,-1-1 0,0 1 0,0-1 0,0 1 0,0-1 0,0 1 1,0-1-98,0-20 557,0 15-172,0-89 3450,-5 38-3334,5-413 1387,4 440-1820,-2 24-54,-1-1-1,0 1 1,0-1 0,-1-2-14,5-147 261,-1 28-261,1 41 6,-1-27-161,5 5 176,-4-172 113,-5-114-252,-5 319 236,6 30-84,-1 4-25,-1-1 1,-3-8-10,3 34 3,0-1 1,2-14-4,0 18 2,-1-1 1,0 1 0,-1-1 0,-1 1 0,-1-4-3,0-6 15,0 1 1,1-1-1,1 0 0,2-10-15,-2-49 35,-1-30-131,-3-34 54,2 72 223,4-28-181,0 22-213,-1 30 282,-4-133 118,1 92-466,4-15 279,1 14 145,-7 14-161,1 47-26,-1-20 148,10-27-90,-11 63 80,3-8-117,2 24 28,1 0 0,0-1 0,0 1 0,0 0 0,-1 0 0,1-1 0,0 1-1,0 0 1,-1 0 0,1-1 0,0 1 0,-1 0 0,1 0 0,0 0 0,-1 0 0,1 0 0,0-1 0,-1 1 0,1 0 0,0 0 0,-1 0 0,1 0 0,-1 0 0,1 0 0,0 0-1,-1 0 1,1 0 0,0 0-7,-15 0 578,11 1-411,-13-2 32,7 1-38,1 0-1,-1 0 1,0 1-1,0 0 1,1 1-1,-10 2-160,12-2 39,1 0 1,-1-1-1,0 0 0,0 0 1,0 0-1,-6-1-39,9 0 34,0 0-1,0-1 1,0 1 0,0-1-1,0 0 1,0 0 0,0-1-1,0 1 1,1-1 0,-1 0-1,0 0 1,0 0-34,0-1 27,1 1-1,0 0 1,-1 1-1,1-1 1,-1 1-1,1-1 1,-1 1-1,0 0 1,0 1-1,0-1 1,1 1-1,-5-1-26,-3 1 121,0 1 0,0 1 0,-8 1-121,5-1 23,10-1-21,0-1 0,0 0 0,0 0 0,0 0 1,0 0-1,0-1 0,1 1 0,-1-1 0,0 0 0,0-1 0,0 1 0,1 0 0,-1-1 0,1 0 0,-1 0 0,1 0 0,0 0 0,0-1-2,0 1 14,0 1-1,0 0 0,0-1 1,0 1-1,0 0 0,0 0 0,0 1 1,0-1-1,0 0 0,0 1 0,0 0 1,0 0-1,-3 0-13,-22-2 105,8-5-92,17 6-14,-1-1-1,0 1 0,1 0 1,-1 0-1,0 0 0,0 1 1,1-1-1,-2 1 2,-2 1 21,0-1 1,1 1-1,-1 1 1,-2 0-22,-24 3 88,30-5-84,1 0 0,0 0 1,-1 0-1,1 0 0,0-1 0,-1 1 1,1-1-1,0 0 0,0 0 0,0 1 1,-1-1-1,1-1 0,-1 1-4,-60-42-32,55 39 36,1 0-1,-1 0 1,0 1 0,0 0-1,-1 1 1,1-1 0,-7 0-4,-3 1-7,0 0 0,-1 0 1,-1 2 6,0 1 1,1 1 1,-8 2-2,15-2 0,0 0 0,1-1 1,-1 0-1,0-1 0,1 0 0,-1-1 1,0 0-1,-6-2 0,14 2 11,-1 0 1,0 1-1,1-1 0,-1 1 1,0 0-1,0 0 1,1 1-1,-1-1 1,1 1-1,-1 0 0,0 0-11,-10 4-34,0 0 0,-10 6 34,12-5-19,-1 0 0,0-2 0,-3 2 19,-12-1 0,1-1 0,0-2 0,-1 0 0,-9-2 0,31-1 0,1 0 0,-1 0 1,0 0-1,1-1 0,-1 0 0,-4-2 0,3 1 16,0 0-1,-1 1 1,-6-1-16,3 2 9,0 1 1,-1 0 0,1 0-1,0 2 1,0-1 0,-9 4-10,-10 3 22,-29 11-22,-47 25-6,90-38 12,-1-1-1,0 0 0,0-1 1,0-1-1,0-1 0,-14 0-5,-36 3-8,51-3 32,-1 0-1,1-2 0,-1 0 1,-8-1-24,6-3 1,-1 0 0,2-2 1,-1 0-1,1-1 0,0-1 1,0-1-1,1 0 0,-7-6-1,19 12 0,0 1-1,0-1 0,0 1 1,-1 0-1,1 1 0,-1-1 1,0 1-1,1 1 0,-1-1 1,-6 1 0,5 0 0,1 0 0,-1 0 0,1-1 0,0 0 1,0-1-1,0 0 0,-1 0 0,2 0 0,-4-2 0,3 0 4,0 0 1,0 1-1,0 0 0,-1 1 0,1-1 1,-1 1-1,0 1 0,1-1 1,-1 1-1,0 1 0,0 0 0,0 0 1,0 0-1,0 1 0,1 0 0,-1 0 1,0 1-1,1 0 0,-1 1 0,0 0-4,-27 10-83,-5 3 86,-27 6-3,58-20 0,0-1-1,0 0 0,1-1 0,-1 0 0,0 0 1,0-1-1,0 0 0,-2-1 1,0 1 0,0-1 0,0 2 1,0-1-1,-10 2 0,13 1 0,1 0 0,-1 0-1,1 1 1,-1 0 0,1 1-1,0-1 1,1 1 0,-1 0-1,-5 5 1,5-4 2,0 0 0,-1 0 0,0-1 0,0 0 0,0 0 0,0-1 0,-8 2-2,6-3 7,1-1 1,-1-1 0,1 0-1,-5 0-7,6-1-9,1 1-1,-1 0 0,1 0 1,-1 1-1,1 0 0,-1 0 0,-3 2 10,2 0 2,0 0 0,0-1 0,-1-1 0,1 1 0,-1-1 0,1-1 0,-1 0 0,1 0 0,-1-1 0,1 0-1,0-1 1,-1 0 0,1 0 0,-4-2-2,8 3-28,-1-1 0,0 1 0,1 1 0,-1-1 0,0 1 0,0 0 0,0 0 28,-5 1-28,21 11-329,-9-10-53,1-1-1,0 1 1,-1 0 0,1 0 0,0-1 0,0 1-1,0-1 1,0 0 0,0 1 0,0-1 0,1 0-1,-1 0 1,0 0 0,0-1 0,1 1-1,-1-1 1,1 1 0,-1-1 0,0 0 0,1 0-1,-1 0 1,1 0 0,-1 0 0,2 0 410,11-10-5573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28:2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1854 178 7424,'-20'10'2448,"19"-10"-2396,1 0 0,-1 1 0,1-1 1,0 0-1,-1 0 0,1 0 0,-1 0 1,1 0-1,-1 0 0,1 0 0,-1 0 1,1 0-1,-1 0 0,1 0 0,-1 0 1,1 0-1,-1-1 0,1 1 0,-1 0 1,1 0-1,0 0 0,-1-1 0,1 1 1,-1 0-1,1 0 0,0-1 0,-1 1 1,1 0-1,0-1 0,-1 1 0,1-1 1,0 1-1,-1-1-52,-6-16 1108,3 5-500,2 9-440,0-1 1,0 1 0,0 0 0,-1 0-1,0 0 1,1 0 0,-1 1-1,0-1 1,0 1 0,-1-1 0,1 1-1,-4-2-168,3 3 102,-1-1 0,0 1 1,0-1-1,1 1 0,-1 1 0,0-1 0,0 1 0,0-1 0,0 2 0,-2-1-102,-87 6 852,7 0 360,-12-4-1212,-68-8 417,-57-1 35,154 8-207,0 3 1,-15 5-246,-22 8 257,1 5 0,-15 8-257,61-12 99,1 3 1,1 2-1,1 2 1,-24 17-100,70-35 9,-1 1 0,1 0 0,0 1-1,1 0 1,0 1 0,0 0 0,1 1 0,1 0 0,0 0 0,0 1 0,1-1 0,0 2 0,-2 8-9,1-2 7,1-1 0,1 2 1,1-1-1,1 1 0,1-1 0,0 1 1,2 0-1,0 0 0,1 4-7,1-13 26,0 1 0,1 0 0,0 0 0,1-1 0,0 1 0,1-1 0,0 0 0,0 0 0,2-1 0,-1 1 0,1-1-1,1 0 1,0 0 0,0-1 0,1 0 0,1 1-26,4 2 72,1 0-1,0 0 1,1-2-1,0 0 1,0 0 0,1-2-1,0 0 1,1 0-1,0-2 1,9 3-72,17 2 105,-1-1 0,22 1-105,90 6 169,-76-9-74,584 83-41,-394-47 19,7-10-73,-176-26 15,1-4 0,-1-5 0,1-4 0,47-10-15,-77 1 41,0-2-1,-2-4 1,0-3-1,-2-2 1,5-6-41,-28 12 32,0-3 0,-1-1 0,27-21-32,-52 32 20,-1-1-1,-1 0 1,0-1-1,0 0 1,-2-1-1,0-1 1,-1 0-1,0-1 1,8-17-20,-12 17 7,0 0 1,-1-1-1,-1 0 1,-1 0-1,-1 0 0,0-1 1,-2 0-1,0 1 1,-1-1-1,-1 0 1,0 0-1,-1 0 1,-2 0-1,0 1 1,-5-18-8,0 9-25,-1-1 1,-2 1 0,0 1 0,-2 0 0,-1 0 0,-1 1-1,-11-13 25,11 19-16,-1 1-1,0 0 0,-1 1 0,-1 1 1,-1 0-1,0 2 0,-1 0 0,0 1 1,-6-2 16,-4 1-28,0 2 0,-1 0 0,0 2 0,-1 2 0,0 0 0,0 3 0,-1 0 0,-19 1 28,-31 2-368,0 4 0,-63 9 368,-29 10-1065,-107 7-2212,247-27 1883,1-1-1,-17-3 1395,16-2-2205,1-2 0,0-1 2205</inkml:trace>
  <inkml:trace contextRef="#ctx0" brushRef="#br0" timeOffset="1411.625">484 484 6400,'-3'-8'851,"2"6"-648,0 0 1,0 0-1,0 0 1,1 1-1,-1-1 0,1 0 1,0 0-1,-1 0 1,1 0-1,0-2-203,0 4 18,0 0 0,0 0 0,0 0 0,0 0 0,0 0 0,0 0 0,0 0 0,0 0 0,0 0 0,-1 0 0,1 0 0,0 0 0,0 0 0,0 0-1,0 0 1,0 0 0,0 0 0,0 0 0,0 0 0,0 0 0,0 0 0,0 0 0,0 0 0,0 0 0,-1 0 0,1 0 0,0 0 0,0 0 0,0 0 0,0 0 0,0 0 0,0 0 0,0 0 0,0 0 0,0 0 0,0 0 0,0 0 0,0 0 0,0 0 0,0-1 0,0 1 0,0 0-1,0 0 1,0 0 0,0 0 0,0 0 0,0 0 0,0 0 0,0 0 0,0 0 0,0 0 0,0 0 0,0 0 0,0 0 0,0-1 0,0 1 0,0 0 0,0 0 0,0 0 0,0 0 0,0 0 0,0 0 0,0 0 0,0 0 0,0 0 0,0 0-18,-5 7 988,-1 15 331,6-10-936,2 1-1,-1 0 0,2-1 0,0 1-382,1 7 407,-3-16-378,0 0 0,0 0 0,0 0 0,0-1-1,1 1 1,-1 0 0,1-1 0,0 1 0,0-1 0,1 0-1,-1 0 1,0 0 0,1 0 0,0 0 0,0 0-1,0-1 1,0 1 0,0-1 0,1 0 0,-1 0 0,0 0-1,1 0 1,0-1 0,-1 0 0,1 1 0,0-1 0,0-1-1,0 1 1,0 0 0,0-1 0,-1 0 0,1 0 0,0 0-1,0 0 1,0-1 0,0 1 0,2-2-29,3 0 37,1-1 0,-1 0 0,0-1 0,-1 0 0,1 0 0,-1-1 0,0 0 0,0-1 0,0 0 0,-1 0 0,0 0 0,0-1 0,-1 0 0,1 0 0,-2-1 0,1 0 0,-1 0 0,0 0 0,-1 0 0,1-1 0,-2 0 0,1 0 0,-2 0 0,1 0 0,-1-1 0,0 1 0,-1-1 0,0 1-1,-1-1 1,0 1 0,0-5-37,-1 9 52,0 0-1,0 0 1,-1 0-1,1 0 0,-1 0 1,0 0-1,-1 1 0,1-1 1,-1 1-1,0 0 0,0 0 1,0 0-1,-4-4-51,5 6 41,1 1-1,-1-1 0,0 1 1,0-1-1,0 1 1,0 0-1,-1-1 1,1 1-1,0 0 0,0 0 1,-1 1-1,1-1 1,0 1-1,-1-1 1,1 1-1,-1-1 0,1 1 1,-1 0-1,1 0 1,0 1-1,-1-1 0,1 0 1,-1 1-1,1-1 1,0 1-1,-1 0 1,1 0-1,0 0 0,-2 1-40,-3 2 98,0 1-1,1 0 1,-1 1-1,1 0 0,1 0 1,-1 0-1,1 0 1,0 1-1,0 0 0,1 0 1,-2 4-98,-3 6 71,1 0-1,0 1 1,2 0 0,-3 11-71,2 7-22,7-34 21,0 0 1,0 1 0,0-1-1,0 0 1,0 1 0,0-1-1,1 0 1,-1 0 0,1 1-1,0-1 1,0 0 0,-1 0-1,2 2 1,-1-3 2,0-1 0,-1 1-1,1-1 1,0 1-1,-1-1 1,1 0 0,0 1-1,0-1 1,-1 0-1,1 0 1,0 1 0,0-1-1,-1 0 1,1 0-1,0 0 1,0 0 0,0 0-1,-1 0 1,1 0-1,0 0 1,0-1 0,0 1-1,-1 0 1,1 0 0,0-1-1,0 1 1,-1 0-1,1-1 1,0 1 0,-1-1-1,1 1 1,0-1-1,0 0-1,23-17 38,-12 6-19,0 0 0,-1 0 1,0-1-1,-1 0 0,0-1 0,-1 0 0,-1-1 1,0 0-1,-1 0 0,-1-2-19,-5 15 10,0-1-1,0 0 1,-1 0 0,0 1-1,1-1 1,-1 0 0,0 0-1,0 0 1,0 0 0,-1 1-1,1-1 1,-1 0 0,0-1-10,1 3-2,-1 0 0,1 0 0,-1 0 0,1 0 0,-1 0 0,1 0 0,-1 1 0,0-1 0,1 0 0,-1 0 1,0 0-1,0 1 0,0-1 0,1 1 0,-1-1 0,0 0 0,0 1 0,0 0 0,0-1 0,0 1 0,0-1 1,0 1-1,0 0 0,0 0 0,0 0 0,0 0 0,-1-1 0,1 2 0,0-1 0,0 0 0,0 0 0,0 0 1,0 0-1,0 1 0,-1-1 2,-2 2 7,-1 0 1,0 0-1,1 0 1,-1 0-1,1 1 0,0 0 1,0 0-1,0 0 1,0 0-1,0 1 1,1 0-1,-1 0 1,1 0-1,0 0 0,-1 2-7,-6 10 22,0 0-1,2 0 1,-5 11-22,5-8 41,-17 40 5,24-54-26,-1 1-1,1-1 0,-1 1 1,1 0-1,1-1 0,-1 1 0,1 0 1,0-1-1,1 5-19,-1-10-2,0 1-1,0 0 1,1 0-1,-1 0 1,0 0-1,0-1 1,1 1 0,-1 0-1,0 0 1,1-1-1,-1 1 1,1 0-1,-1 0 1,1-1-1,0 1 1,-1-1 0,1 1-1,-1-1 1,1 1-1,0-1 1,0 1-1,-1-1 1,1 1 0,0-1-1,0 0 1,-1 1-1,1-1 1,0 0-1,0 0 1,0 0-1,0 0 1,-1 1 0,1-1-1,0 0 1,0 0-1,0-1 1,0 1-1,0 0 1,-1 0 0,1 0-1,0-1 1,0 1-1,0 0 1,-1-1-1,1 1 1,0-1 2,3 0-2,0-1 0,0 0 0,0 0 0,0-1 0,-1 1 0,1-1 0,-1 0 0,3-2 2,-1-2 22,-1 1-1,0-1 1,0 1 0,0-1 0,-1 0-1,0-1 1,0 1 0,-1 0-1,0-1 1,1-5-22,0-3 26,-1 1 0,-1 0 0,0-1 0,-1 1 0,-1-1-26,-4-22 42,5 37-37,-1-1 0,1 0 0,-1 0 0,1 1 1,-1-1-1,0 0 0,0 1 0,0-1 0,0 1 0,0-1 0,0 1 0,0-1 0,0 1 0,-1 0 0,1-1 0,-1 1 0,1 0 0,-2 0-5,3 0 5,-1 1 1,0 0-1,0 0 1,0 0-1,0 0 0,0 0 1,1 0-1,-1 0 1,0 0-1,0 0 0,0 0 1,0 0-1,0 1 1,1-1-1,-1 0 0,0 1 1,0-1-1,0 0 1,1 1-1,-1-1 0,0 1 1,1-1-1,-1 1 1,0 0-1,1-1 0,-1 1 1,1 0-1,-1-1 1,1 1-1,-1 0 0,1-1 1,-1 1-1,1 0 1,0 0-6,-15 32 154,14-30-135,-2 6 17,-31 94 123,29-86-163,1 0 1,1 1-1,1 0 0,0 0 0,1 0 4,1-17 0,0 0 0,0 0 0,0 1 0,0-1 0,0 0 0,0 0 0,0 0 0,0 0 0,0 0 0,0 0 0,1 0 0,-1 0 0,1 0 0,-1 0 0,0 0 0,1 0 0,0 0 0,-1 0 0,1 0 0,0 0 0,-1 0 0,1-1 0,0 1 0,0 0 0,0 0 0,-1-1 0,1 1 0,0-1 0,0 1 0,0 0 0,0-1 0,0 0 0,0 1 0,0-1 0,0 0 0,1 0 0,-1 1 0,0-1 0,0 0 0,0 0 0,1 0 0,2-1 0,1 1 0,-1-1 0,1-1 0,-1 1 0,0 0 0,1-1 0,-1 0 0,0 0 0,3-2 0,1-1 7,0-1 0,-1 0-1,1-1 1,-1 1 0,-1-1 0,1 0-1,-1-1 1,0 0 0,-1 0-1,0 0 1,0-1 0,0-1-7,0 0 28,-1 0-1,0-1 1,-1 1 0,0-1-1,0 0 1,-1 0 0,-1 0-1,0 0 1,0 0 0,-2-6-28,1 13 8,0-1 0,-1 1 0,0 0 0,0 0 1,-1 0-1,1-1 0,-1 1 0,1 1 0,-1-1 1,-1 0-1,1 0 0,0 1 0,-1-1 0,0 1 0,0 0 1,-2-2-9,4 4 1,0 0 0,-1 0 0,1 0 0,-1 0 0,0 0 1,1 0-1,-1 0 0,0 1 0,0-1 0,1 1 0,-1-1 1,0 1-1,0 0 0,0-1 0,1 1 0,-3 0-1,2 1 1,0-1 0,0 1 0,-1-1 0,1 1 0,0 0 0,0 0 0,0 0 0,0 0 0,0 0 0,0 0 0,0 1 0,1-1 0,-1 1 0,0-1 0,1 1 0,-2 1-1,-4 5 13,1 1-1,0 0 1,0 0 0,1 0-1,0 1 1,1 0 0,0-1-1,0 4-12,-2 4 12,2 1 0,0 0 0,1 0 0,0 8-12,3-23-2,0 0-1,0-1 1,0 1-1,0-1 1,0 1-1,1-1 1,-1 1-1,1-1 1,0 1-1,0-1 1,0 1-1,0-1 1,1 2 2,-2-3 0,1-1 1,0 1-1,-1 0 0,1 0 1,0 0-1,0 0 0,0-1 1,0 1-1,0 0 1,0-1-1,0 1 0,0 0 1,0-1-1,0 0 0,0 1 1,0-1-1,0 0 1,0 1-1,1-1 0,-1 0 1,0 0-1,0 0 0,0 0 1,1 0-1,-1 0 1,0 0-1,0 0 0,0-1 1,0 1-1,1-1 0,3-1 16,0 0 0,0-1 0,0 1 0,-1-1 0,1 0 0,-1-1 1,0 1-1,0-1 0,0 0 0,0 0 0,-1 0 0,1 0 0,-1-1 0,0 1 0,1-4-16,3-4 21,-1-1 0,0 1 0,-1-1 1,-1 0-1,2-9-21,-4 15 8,-1 0 1,0 1 0,-1-1 0,1 0 0,-1-3-9,-1 7 13,1 0 0,0 0 0,-1 0 1,1 0-1,-1 0 0,0 0 0,0 0 0,0 1 1,0-1-1,-1 0 0,1 0 0,-1 0-13,2 3 6,-1-1-1,1 1 1,0 0-1,0 0 1,-1-1-1,1 1 1,0 0-1,0 0 1,-1-1 0,1 1-1,0 0 1,-1 0-1,1 0 1,0-1-1,-1 1 1,1 0-1,0 0 1,-1 0-1,1 0 1,0 0-1,-1 0 1,1 0-1,0 0 1,-1 0-1,1 0 1,0 0-1,-1 0 1,1 0-1,0 0 1,-1 0-1,1 0 1,0 0 0,-1 0-1,1 1 1,0-1-1,-1 0 1,1 0-1,-1 1-5,-9 10 137,4 0-87,1 0-1,0 1 1,0 0-1,1 0 1,0 0 0,1 0-1,1 1 1,0-1-1,1 1 1,0 2-50,1-13-8,0 29-25,0-30 35,0 0 0,0 0 0,0 0 0,1 0 0,-1 0 0,0 0 1,0 0-1,1 0 0,-1-1 0,1 1 0,-1 0 0,1 0 0,-1 0 0,1-1 0,-1 1 0,1 0 0,0-1 0,-1 1 0,1 0 1,0-1-1,0 1 0,-1-1 0,1 1 0,0-1 0,0 0 0,0 1 0,0-1 0,0 0 0,0 1 0,-1-1-2,4 0-2,0 0-1,0-1 1,0 1 0,0-1-1,0 1 1,-1-1-1,1-1 1,0 1 0,-1 0-1,1-1 1,-1 0-1,2 0 3,41-28-171,-41 27 121,1-1-184,0-1 1,0 0 0,-1 0-1,3-2 234,-8 7-92,0-1-1,0 1 1,0 0-1,0 0 1,0-1-1,0 1 1,0 0-1,0 0 1,0 0-1,0-1 1,-1 1-1,1 0 1,0 0-1,0-1 1,0 1-1,0 0 1,0 0-1,0 0 1,0-1-1,0 1 1,-1 0-1,1 0 1,0 0-1,0 0 1,0-1-1,0 1 1,-1 0-1,1 0 0,0 0 1,0 0-1,0 0 1,-1 0-1,1-1 1,0 1-1,0 0 1,-1 0-1,1 0 1,0 0-1,0 0 1,-1 0-1,1 0 1,0 0-1,0 0 93,-1 0-339,0 0 1,0-1-1,1 1 0,-1-1 0,0 1 0,0-1 0,1 1 0,-1-1 0,0 1 0,1-1 0,-1 1 0,1-1 1,-1 0 338,-4-10-4528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29:3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816 370 9984,'16'-25'241,"0"-3"1024,2 1 1,1 1-1,14-14-1265,-25 34 1372,-10 13 1007,-10 16-200,-3-4-1342,0 0 0,0-2-1,-8 6-836,-25 29 765,-104 138 168,-62 43-782,126-140-142,-108 115 82,192-203-106,-1 0-1,0-1 1,1 1 0,-1-1-1,-1 0 1,1-1 0,-1 1-1,-4 1 16,18-16-1856,20-13-1742,5-4-947,-10 1 81</inkml:trace>
  <inkml:trace contextRef="#ctx0" brushRef="#br0" timeOffset="358.394">201 172 10368,'-20'-23'1297,"12"15"-713,0-2 0,0 1-1,1-1 1,0 0 0,1-1 0,-3-5-584,5 8 247,-11-20 1543,15 26-1627,-1 1 0,1-1-1,-1 0 1,1 1-1,-1-1 1,1 0 0,0 1-1,0-1 1,0 0 0,0 0-1,0 1 1,0-1 0,0 0-1,1 1 1,-1-1-1,1-1-162,0 2 40,-1 1 0,0-1 0,1 1-1,-1-1 1,0 1 0,1-1 0,-1 1 0,1-1-1,-1 1 1,1 0 0,-1-1 0,1 1-1,0 0 1,-1-1 0,1 1 0,-1 0-1,1 0 1,0-1 0,-1 1 0,1 0 0,0 0-1,-1 0 1,1 0 0,0 0-40,17 2 459,-11 2-380,1-1 0,-1 1 0,0 0 0,-1 1 0,1 0 0,-1 0 0,1 0 0,-2 1 0,1-1 0,0 1 0,2 5-79,19 23 267,-2 1-1,-1 1 1,-1 2 0,-2 2-267,76 163 513,-82-170-482,129 274 226,-54-117-120,4 4-117,42 93 221,-91-181-4166,22 82 3925,-57-158-1056,-3-8-839,-1-1 0,0 1 0,0 9 1895,-6-26-914,0-1 0,0 1 0,0 0 0,-1 0 0,0 3 914</inkml:trace>
  <inkml:trace contextRef="#ctx0" brushRef="#br0" timeOffset="764.164">869 1642 10624,'49'-76'4981,"-34"58"-2615,-15 18-2209,-8 8 1112,-14 15-358,-11 8-441,2 2-1,1 2 1,-2 5-470,-57 102 432,10-33-235,-323 506-16,306-444-585,39-53-4253,57-117 4556,0 0-1,0-1 1,0 1-1,0-1 1,-1 0-1,1 1 1,0-1-1,0 1 0,0-1 1,-1 1-1,1-1 1,0 1-1,-1-1 1,1 0-1,0 1 1,-1-1-1,1 1 1,0-1-1,-1 0 1,1 0-1,-1 1 1,1-1-1,-1 0 1,1 1 101,-2-15-2609,2-6-1236</inkml:trace>
  <inkml:trace contextRef="#ctx0" brushRef="#br0" timeOffset="1163.93">0 1768 9984,'5'0'3680,"13"5"-2848,13 14 800,-5-7 255,14 15-383,19 29-96,11 23-576,2 17-192,-1 18-384,10 38-96,-11-31-32,-11-25 0,31 63 0,-20-37-576,11 13-160,-19-27-1760,5-13-704,-14-16-2335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1:0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63 6656,'0'0'2144,"14"-8"1669,-14 8-3745,1-1 0,-1 1 1,0-1-1,1 1 0,-1 0 1,0-1-1,1 1 0,-1 0 0,1-1 1,-1 1-1,1 0 0,-1 0 0,1-1 1,-1 1-1,1 0 0,-1 0 0,1 0 1,-1 0-1,1 0 0,-1 0 0,1 0 1,0 0-1,-1 0 0,1 0 0,-1 0 1,1 0-69,9 9 1448,-6-5-1060,-1-4 1153,-4-4-1096,-3-7-96,4 10-340,0 1-1,0-1 1,-1 1-1,1-1 0,0 1 1,-1-1-1,1 1 0,-1-1 1,1 1-1,-1-1 0,1 1 1,-1-1-1,1 1 0,-1 0 1,1-1-1,-1 1 1,1 0-1,-1-1 0,1 1 1,-1 0-1,0 0 0,0 0-8,1 0 9,-1 0 0,1 0 0,-1 0-1,1 0 1,-1 1 0,1-1 0,0 0-1,-1 0 1,1 1 0,-1-1 0,1 0-1,0 1 1,-1-1 0,1 0 0,0 1-1,-1-1 1,1 0 0,0 1 0,0-1-1,-1 1 1,1-1 0,0 1-9,-1 2 48,0 0-1,-1 0 1,2 0-1,-1 0 1,0 1 0,1-1-1,-1 0 1,1 1-48,0-3 27,0 0 1,0 0-1,0 0 1,0-1-1,1 1 1,-1 0 0,0 0-1,0 0 1,1-1-1,-1 1 1,0 0-1,1-1 1,-1 1-1,1 0 1,-1 0-1,1-1 1,-1 1 0,1-1-1,-1 1 1,1-1-1,0 1 1,-1-1-1,1 1 1,0-1-1,-1 1 1,1-1-1,0 0 1,0 1 0,-1-1-1,1 0 1,0 0-1,0 0 1,0 1-1,0-1 1,-1 0-1,1 0 1,0 0-1,0 0 1,0 0 0,0-1-29,0 1 28,0 0-1,0 0 0,0 0 0,0 0 0,0-1 0,0 1 0,0 0 0,0-1 0,0 1 0,-1-1 0,1 1 1,0-1-1,0 0 0,0 1 0,0-1 0,-1 0 0,1 1 0,0-1 0,-1 0 0,1 0 0,0 0 0,-1 0 0,1 0 1,-1 1-1,0-1 0,1 0 0,-1 0 0,0 0 0,1 0 0,-1 0 0,0 0 0,0 0 0,0-1-26,0 1 22,0-1 0,0 1 0,0-1-1,0 1 1,0-1 0,0 1 0,-1-1-1,1 1 1,0-1 0,-1 1 0,1 0-1,-1-1 1,0 1 0,0 0 0,1-1-1,-1 1 1,0 0 0,0 0 0,0 0-1,0 0 1,0 0 0,0 0 0,-1 0-1,1 0 1,-1 0-22,1 0 13,0 1-1,0 0 0,0 0 1,-1-1-1,1 1 1,0 0-1,0 0 1,0 1-1,-1-1 1,1 0-1,0 0 1,0 0-1,0 1 0,0-1 1,-1 1-1,1-1 1,0 1-1,0-1 1,0 1-1,0 0 1,0-1-1,0 1 0,0 0 1,0 0-1,1 0 1,-1 0-1,0-1 1,0 1-1,1 0 1,-1 1-13,-1 1 14,0 0 1,0-1-1,1 1 1,-1 0-1,1 0 1,-1 0-1,1 0 1,0 0-1,1 0 1,-1 0-1,0 0 1,1 1-1,0-1 1,0 0-1,0 3-14,0-4 27,0 0-1,1 0 1,-1 0-1,1 0 1,0 0-1,-1 1 1,1-1-1,0 0 1,0-1-1,1 1 1,-1 0-1,0 0 1,1 0-1,-1-1 0,1 1 1,-1-1-1,1 1 1,0-1-1,-1 0 1,1 1-1,0-1 1,0 0-1,0 0-26,-1-1 23,0 1 1,0-1-1,-1 0 0,1 1 0,0-1 0,0 0 0,0 0 0,0 0 0,0 1 0,0-1 0,-1 0 1,1 0-1,0 0 0,0-1 0,0 1 0,0 0 0,0 0 0,0 0 0,0-1 0,-1 1 0,1 0 1,0-1-1,0 1 0,0-1 0,-1 1 0,1-1 0,0 1 0,-1-1 0,1 1 0,0-1 0,-1 0 1,1 1-1,-1-1 0,1 0 0,-1 0 0,1 1 0,-1-1 0,1 0 0,-1 0 0,0 0 1,0 0-1,1 1 0,-1-1 0,0-1-23,1-2 28,1-1 0,-2 0 1,1 0-1,0 1 0,-1-1 0,0 0 1,0 0-1,-1-2-28,0 0 49,0 0 0,0 0-1,-1 0 1,0 0 0,-1 0-49,3 6 2,-1-1 1,1 1-1,-1 0 1,1-1 0,-1 1-1,0 0 1,0-1-1,0 1 1,0 0-1,0 0 1,0 0-1,0 0 1,0 0-1,0 0 1,0 0-1,0 0 1,0 1-1,-1-1 1,1 0-1,0 1 1,-1-1-1,1 1 1,-1-1-1,1 1 1,0 0-1,-2-1-2,2 1 3,0 1 0,-1-1 0,1 0 0,0 1 0,-1-1-1,1 1 1,0-1 0,0 1 0,0 0 0,-1-1 0,1 1 0,0 0 0,0 0-1,0 0 1,0 0 0,0 0 0,0 0 0,1 0 0,-1 0 0,0 1-3,-14 25 45,12-22-46,2-2 15,-1 1 0,1 0 0,0 0 1,0 0-1,0 0 0,1 0 0,0 0 1,-1 0-1,1 0 0,1 0 0,-1 0 1,0 0-1,1 0 0,0 0 0,0 0 1,1 2-15,-1-5 21,-1 1 0,1 0 1,0-1-1,-1 1 0,1-1 1,0 0-1,0 1 1,0-1-1,0 0 0,0 1 1,0-1-1,1 0 0,-1 0 1,0 0-1,1 0 0,-1 0 1,1 0-1,-1 0 1,1-1-1,-1 1 0,1 0 1,-1-1-1,1 0 0,0 1 1,-1-1-1,1 0 0,0 1 1,-1-1-1,1 0 1,0 0-1,-1-1 0,1 1 1,0 0-1,-1 0 0,1-1 1,-1 1-1,1-1 0,0 0 1,-1 1-1,1-1-21,-1 0 13,1 0 1,-1 0-1,0 0 0,0 1 0,1-1 1,-1 0-1,0 0 0,0-1 0,0 1 1,0 0-1,0 0 0,-1 0 0,1-1 0,0 1 1,-1 0-1,1-1 0,0 1 0,-1 0 1,0-1-1,1 1 0,-1-1 0,0 1 1,0-1-1,0 1 0,0-1 0,0 1 0,0-1 1,0 1-1,0-1 0,0 1 0,-1-1 1,1 1-1,-1 0 0,0-2-13,1 1 10,-1 0 0,0 0 0,0 0 0,0-1 0,0 1 1,0 0-1,0 0 0,0 0 0,-1 1 0,1-1 0,-1 0 0,1 0 0,-1 1 0,0-1 0,0 1 0,0-1 0,0 1 0,0 0 0,0 0 0,0 0 1,-1 0-11,1 0 10,0 1 1,0 1 0,0-1 0,0 0 0,0 0 0,0 1 0,0-1-1,0 1 1,1 0 0,-1-1 0,0 1 0,0 0 0,0 1-11,-21 13 104,22-14-103,0 0 0,0 0 0,0 0 0,0 0 0,0 0 0,0 1 0,0-1 0,0 0 0,1 0 0,-1 1 0,0-1 0,1 0 0,-1 1 1,1-1-1,-1 1 0,1-1 0,0 0 0,0 1 0,-1-1 0,1 1 0,0-1 0,0 1 0,0-1 0,1 1 0,-1-1 0,0 1 0,1-1 0,-1 0 0,1 1 0,-1-1 0,1 1 0,-1-1 0,2 1-1,-1 0 10,1 0 0,0 1-1,0-1 1,0-1-1,0 1 1,0 0-1,0-1 1,1 1 0,-1-1-1,0 1 1,1-1-1,-1 0 1,1 0-1,-1 0 1,1 0 0,0-1-1,2 1-9,-3-1 10,0 1-1,0-1 0,1 0 1,-1 0-1,0 0 0,0 0 1,1 0-1,-1-1 1,0 1-1,0-1 0,0 1 1,0-1-1,0 0 0,0 0 1,0 0-1,0 0 1,0 0-1,0 0 0,0-1 1,-1 1-1,1-1 0,0 1 1,-1-1-1,1 1 1,-1-1-1,0 0 0,1 0 1,-1 0-1,0 0 0,0 0 1,0 0-1,-1 0 0,1 0 1,0-2-10,0-2 9,1 0 1,-1 0-1,-1 0 1,1 0-1,-1 0 1,0 0-1,0 0 0,-1 0 1,0 0-1,0 0 1,0 1-1,-2-3-9,2 3 4,-1 0-1,0 0 0,0 1 1,0-1-1,-1 1 1,-1-2-4,4 5 5,-1 0 0,0 0 0,1 0 0,-1 1 1,0-1-1,0 0 0,0 0 0,0 0 0,0 1 1,0-1-1,0 1 0,0-1 0,0 0 0,0 1 0,0 0 1,0-1-1,0 1 0,-1 0 0,1 0 0,0-1 1,0 1-1,0 0 0,0 0 0,-1 0 0,1 0 1,0 1-1,0-1 0,0 0 0,0 0 0,-1 1 1,1-1-7,-4 3-3,1 0 0,0-1 0,-1 2 0,1-1 0,1 0-1,-1 1 1,0 0 0,1 0 0,0 0 0,0 0-1,0 0 1,0 1 0,1-1 0,-1 1 0,1 0-1,1-1 1,-1 1 0,0 2 4,1-4 6,0 0 0,1 0-1,-1 1 1,1-1 0,0 0 0,0 0 0,0 0-1,0 1 1,0-1 0,1 0 0,-1 0-1,1 0 1,1 3-6,-1-4 8,0 0 0,0 0 0,0 0 0,1 0 0,-1 0 0,0-1-1,1 1 1,-1-1 0,1 1 0,0-1 0,0 1 0,-1-1 0,1 0 0,0 0 0,0 0-1,0 0 1,0 0 0,0 0 0,0-1 0,1 1 0,0 0-8,-1-1 7,0 1 1,0-1-1,0 0 1,0 0-1,0 1 0,0-1 1,0 0-1,0-1 1,0 1-1,0 0 0,0-1 1,0 1-1,-1-1 1,1 1-1,0-1 1,0 0-1,0 0 0,0 0 1,-1 0-1,1 0 1,0-1-8,0 0 13,0 0-1,0 0 1,0-1 0,0 1 0,0-1 0,-1 1 0,1-1 0,-1 0-1,0 0 1,0 0 0,0 1 0,0-1 0,0-1-13,0-2 12,0 0 0,0 0 0,0 0 0,-1 0 0,0 0 0,0 0 0,-1 0 0,0 0 0,0 1 0,0-1 0,0 0 0,-1 0 0,0 1-1,-2-4-11,3 8 1,1-1-1,-1 1 0,0 0 0,1 0 0,-1 0 0,0 0 0,0 0 0,0 0 1,0 0-1,0 0 0,0 0 0,0 0 0,0 0 0,0 0 0,-1 1 0,1-1 0,0 1 1,0-1-1,-1 1 0,1-1 0,0 1 0,-1 0 0,1-1 0,0 1 0,-1 0 0,1 0 1,-1 0-1,1 0 0,0 0 0,-1 1 0,1-1 0,0 0 0,-1 1 0,1-1 1,0 1-1,-1-1 0,1 1 0,0-1 0,0 1 0,0 0 0,0 0 0,-1 0 0,1-1 1,0 1-1,0 0 0,0 1 0,-1 0-49,1 0 1,-1 0-1,1 0 0,0 0 1,0 0-1,0 0 1,0 0-1,0 0 0,0 1 1,1-1-1,-1 0 1,1 1 48,-1-3-133,1 1 1,0 0 0,0-1 0,0 1 0,0 0 0,0 0 0,1-1 0,-1 1 0,0 0 0,0-1 0,0 1 0,1 0-1,-1-1 1,0 1 0,0 0 0,1-1 0,-1 1 0,1-1 132,-1 1-348,1 0 0,0-1 1,-1 1-1,1-1 0,0 0 0,-1 1 0,1-1 1,0 1-1,0-1 0,0 0 0,-1 0 1,1 0-1,0 1 0,0-1 0,0 0 0,0 0 1,-1 0-1,2 0 348,16-4-6064,8-6 635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3T00:31:0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73 6656,'0'-1'243,"-1"1"1,1-1-1,-1 0 0,1 0 1,-1 0-1,1 1 1,0-1-1,-1 0 0,1 0 1,0 0-1,0 0 1,0 0-1,0 0 0,-1 0 1,1 0-1,1 0 1,-1 1-1,0-1 0,0 0 1,0 0-1,0 0 1,1 0-1,-1 0 0,0 0 1,1 0-1,-1 0-243,2-9 2205,-2 10-1746,0 15 1114,0-12-1484,0 1 0,0 0-1,0-1 1,1 1 0,0 0 0,-1-1 0,1 1 0,0-1 0,1 1 0,0 1-89,-2-4 16,1-1 0,-1 1 1,1 0-1,-1 0 1,1-1-1,0 1 1,-1 0-1,1-1 0,0 1 1,0-1-1,-1 1 1,1-1-1,0 1 1,0-1-1,0 0 1,0 1-1,-1-1 0,1 0-16,1 0 11,0 0 0,0 1-1,-1-1 1,1-1 0,0 1-1,0 0 1,-1 0-1,1-1 1,0 1 0,-1-1-1,1 1 1,0-1-1,-1 0-10,0 1 34,1-1-1,-1 1 0,0-1 0,0 0 0,1 0 1,-1 1-1,0-1 0,0 0 0,0 0 0,0 0 0,0 0 1,0 0-1,-1-1 0,1 1 0,0 0 0,0 0 0,-1 0 1,1-1-1,-1 1 0,1 0 0,-1-1 0,0 1 1,1 0-1,-1-1 0,0 1 0,0-1 0,0 1 0,0 0 1,0-1-1,0 1 0,-1-1 0,1 1 0,0 0 1,-1-1-1,1 0-33,-1 1 58,1-1 0,-1 0-1,0 1 1,0-1 0,1 1 0,-1-1 0,0 1 0,0-1 0,-1 1 0,1 0 0,0-1-1,0 1 1,-1 0 0,1 0 0,0 0 0,-1 0 0,1 0 0,-1 0 0,1 0 0,-1 1 0,0-1-1,1 0 1,-1 1 0,0-1 0,0 1 0,-1 0-58,1 0 38,-1 1 0,1-1 0,0 1-1,0 0 1,0 0 0,0 0 0,0 0 0,0 0 0,0 0 0,0 1 0,0-1-1,0 1 1,1-1 0,-1 1 0,1 0 0,-1-1 0,1 1 0,-1 0-1,1 0 1,0 0 0,0 1-38,-3 3 15,1 0 0,0-1 0,1 2 0,0-1 0,0 0 0,-2 7-15,4-12 22,0 0-1,0 1 1,-1-1-1,1 0 1,0 1-1,0-1 0,0 0 1,1 1-1,-1-1 1,0 0-1,0 1 1,1-1-1,-1 0 0,1 1 1,-1-1-1,1 0 1,-1 0-1,1 0 1,0 1-1,0-1 1,-1 0-1,1 0 0,0 0 1,0 0-1,1 0-21,-1 0 27,0-1-1,0 1 1,1-1 0,-1 1-1,0-1 1,0 0-1,0 1 1,1-1-1,-1 0 1,0 0-1,0 0 1,1 0 0,-1 0-1,0-1 1,0 1-1,1 0 1,-1 0-1,0-1 1,0 1 0,0-1-1,0 1 1,0-1-1,1 1 1,-1-1-1,0 0 1,0 1 0,0-2-27,2 0 66,0-1 0,0 1 1,-1-1-1,1 0 1,0 0-1,-1 0 0,0-1 1,0 1-1,0 0 1,0-1-1,-1 1 0,1-1 1,0-3-67,-1 5 53,-1-1 0,1 1 1,-1 0-1,1-1 1,-1 1-1,0-1 0,0 1 1,0-1-1,0 1 0,-1-1 1,1 1-1,-1 0 1,1-1-1,-1 1 0,0-1 1,0 1-1,0 0 0,0 0 1,0 0-1,-1 0 1,1-1-54,1 3 5,-1 0 1,1-1 0,0 1-1,-1-1 1,1 1-1,-1 0 1,1-1 0,0 1-1,-1 0 1,1 0 0,-1-1-1,1 1 1,-1 0 0,1 0-1,-1 0 1,1 0 0,-1 0-1,1-1 1,-1 1 0,1 0-1,-1 0 1,1 0 0,-1 0-1,1 0 1,-1 1-1,1-1 1,-1 0 0,1 0-1,-1 0 1,1 0 0,-1 0-1,1 1 1,-1-1-6,-1 1 15,0 1-1,0-1 1,0 1-1,0-1 1,0 1-1,1 0 1,-1 0 0,-1 1-15,-2 5 21,0 0 1,0 1-1,0-1 1,0 2-22,4-7-11,0 0 1,1 0-1,-1 0 1,0 0-1,1 0 1,0 0-1,0 0 1,0 0-1,0 1 1,0 0 10,0-2 2,1-1 1,-1 0-1,0 1 0,0-1 1,1 1-1,-1-1 0,1 0 1,-1 1-1,1-1 0,-1 0 1,1 0-1,0 1 0,0-1 1,0 0-1,0 0 0,0 0 1,0 0-1,0 0 1,0 0-1,0 0 0,0 0 1,1 0-3,0-1 14,0 1 0,0-1 0,0 0 1,0 0-1,0 0 0,0 0 1,0 0-1,0-1 0,0 1 0,0-1 1,0 1-1,-1-1 0,1 0 1,0 1-1,0-1 0,-1 0 0,1 0 1,0 0-1,0-1-14,4-2 42,0 0-1,-1-1 1,1 1 0,-1-1 0,0-1-42,-2 3 36,0 0 0,-1-1 0,1 0 0,-1 1 0,0-1 1,0 0-1,0 0 0,-1 0 0,1-1 0,-1 1 1,1-4-37,-2 5 30,1 0 1,-1 0-1,0 0 1,0 0-1,0 0 1,-1 0-1,1 0 1,-1 0-1,1 0 1,-1 0 0,0 0-1,0 0 1,-1 0-1,1 1 1,0-1-1,-1 0 1,-1-1-31,2 2 7,0 1 0,0 0 0,0 0 0,0 0 0,0 0 0,0 0 0,0 0-1,0 1 1,0-1 0,-1 0 0,1 0 0,0 1 0,-1-1 0,1 1 0,0-1 0,-1 1 0,1 0 0,0-1 0,-1 1 0,1 0 0,-1 0 0,0 0-7,-1 0 5,0 1-1,1-1 1,-1 1 0,1 0-1,-1 0 1,1 0 0,0 0-1,-1 0 1,1 1-1,0-1 1,0 1 0,-1 0-5,-2 1-8,1 1 0,0 0 0,1 0-1,-1 0 1,1 0 0,-1 0 0,1 1 0,0 0 0,1-1 0,-1 1 0,1 0 0,-1 3 8,2-5 2,1 0 1,-1 0-1,1 0 0,0 0 1,-1 0-1,1 0 0,1 1 1,-1-1-1,0 0 0,1 0 1,0 0-1,-1 0 0,1 0 1,0 0-1,1-1 1,-1 1-1,0 0 0,1 0 1,-1-1-1,2 1-2,-2-1 9,1-1 1,-1 1-1,1-1 0,0 1 1,0-1-1,0 1 0,0-1 1,0 0-1,0 0 0,0 0 0,0-1 1,0 1-1,1 0 0,-1-1 1,0 1-1,0-1 0,1 0 1,-1 0-1,0 0 0,1 0 1,-1 0-1,0 0 0,0-1 1,1 1-1,-1-1 0,0 1 1,1-1-11,3-1 17,0 0 0,0 0-1,0-1 1,-1 0 0,1 0-1,-1 0 1,0-1 0,0 1-1,0-1-15,-4 3 13,1-1 0,-1 1 0,0 0 1,0-1-1,0 1 0,0 0 0,0-1 0,0 1 0,0-1 0,-1 0 0,1 1 1,0-1-1,-1 0 0,1 1 0,-1-1 0,0 0 0,0 1 0,1-1 0,-1 0 0,0 0 1,-1 1-1,1-1 0,0 0 0,0 0 0,-1 1 0,1-1 0,-1 0 0,1 1 1,-1-1-1,0 1 0,0-1 0,0 1 0,0-1 0,0 0-13,0 1 8,0-1 0,0 0-1,0 0 1,-1 1 0,1-1-1,-1 1 1,1 0 0,-1-1-1,1 1 1,-1 0 0,0 0 0,0 0-1,1 0 1,-1 0 0,0 0-1,0 0 1,0 1 0,0-1-1,0 1 1,0-1 0,0 1 0,0 0-1,0 0 1,0 0 0,-1 0-1,1 0 1,0 0-8,-1 1 9,0 0-1,0 0 1,0 0-1,0 0 0,0 0 1,0 1-1,0 0 1,0-1-1,1 1 1,-1 0-1,1 0 1,-1 0-1,1 1 1,0-1-1,0 0 1,0 1-1,-1 1-8,1-1 1,0 1 0,0 0 0,0 0 0,1 0 0,0 1 0,-1-1 0,1 0 0,0 0 0,1 1 0,-1-1 0,1 1 0,0-1 0,0 0-1,1 1 0,-1-3 1,0 0 0,0 0 0,0 0 1,1 0-1,-1 0 0,1 0 0,-1 0 0,1 0 0,0 0 0,0 0 0,0 0 0,0 0 0,0-1 0,1 1 0,-1 0 0,0-1 0,1 1 0,-1-1 0,1 1 0,-1-1 0,1 0 0,0 0 0,0 0 0,-1 0 0,1 0 0,0 0 0,0 0 0,0 0 0,1-1-1,2 1 4,-1-1 0,1 1-1,-1-1 1,1-1 0,-1 1 0,1-1 0,-1 0 0,1 1 0,-1-2 0,0 1-1,1-1 1,-1 1 0,0-1 0,0 0 0,1-1-4,-3 1 26,1 1 0,-1 0-1,0-1 1,0 0 0,0 1 0,0-1 0,0 0 0,0 0 0,0 0 0,-1 0-1,1 0 1,-1-1 0,0 1 0,1 0 0,-1-1 0,0 1 0,0-1 0,-1 1-1,1-1 1,0 0 0,-1 1 0,0-1 0,1 0 0,-1 1 0,0-1-1,-1-1-25,1 3 17,0-1-1,-1 0 0,1 1 0,-1-1 0,0 0 0,1 1 0,-1-1 0,0 1 1,0-1-1,0 1 0,0 0 0,0-1 0,-1 1 0,1 0 0,0 0 1,0-1-1,-1 1 0,1 0 0,-1 1 0,1-1 0,-1 0 0,1 0 0,-1 1 1,0-1-1,1 0 0,-1 1 0,0 0 0,0-1 0,0 1-16,0 0 6,-1 0 1,1-1-1,-1 1 0,1 0 0,-1 0 0,1 1 1,-1-1-1,1 1 0,0-1 0,-1 1 1,1 0-1,-1 0 0,1 0 0,0 0 0,0 0 1,-1 0-1,1 1 0,0-1 0,0 1 0,0 0-6,-1 1-8,0-1 0,0 1 0,1 0 0,-1 1 0,1-1 0,0 0 0,-1 1-1,2-1 1,-1 1 0,0-1 0,1 1 0,0 0 0,0 0 0,0 0 0,0 0-1,0 0 1,1 0 0,0 0 0,0 0 0,0 0 0,0 2 8,0-6-29,1 1-1,-1 0 1,0-1 0,0 1 0,0-1 0,0 1-1,1 0 1,-1-1 0,0 1 0,0-1 0,1 1-1,-1-1 1,1 1 0,-1-1 0,0 1 0,1-1-1,-1 1 1,1-1 0,-1 1 0,1-1 0,-1 0-1,1 1 1,-1-1 0,1 0 0,0 1 0,-1-1-1,1 0 1,-1 0 0,1 0 0,0 0 0,-1 1-1,1-1 1,0 0 0,-1 0 0,1 0 0,0 0 0,-1 0-1,1-1 1,0 1 0,-1 0 0,1 0 0,-1 0-1,1-1 1,0 1 0,-1 0 0,1 0 0,-1-1-1,1 1 1,-1 0 0,1-1 29,3-2-1749,0 1 1,0-1-1,0 0 0,0 0 1,-1-1-1,3-2 1749,10-11-5850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9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2.xml"/><Relationship Id="rId18" Type="http://schemas.openxmlformats.org/officeDocument/2006/relationships/image" Target="../media/image19.png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16.png"/><Relationship Id="rId17" Type="http://schemas.openxmlformats.org/officeDocument/2006/relationships/customXml" Target="../ink/ink14.xml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5.png"/><Relationship Id="rId19" Type="http://schemas.openxmlformats.org/officeDocument/2006/relationships/customXml" Target="../ink/ink15.xml"/><Relationship Id="rId4" Type="http://schemas.openxmlformats.org/officeDocument/2006/relationships/image" Target="../media/image12.png"/><Relationship Id="rId9" Type="http://schemas.openxmlformats.org/officeDocument/2006/relationships/customXml" Target="../ink/ink10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22.xml"/><Relationship Id="rId18" Type="http://schemas.openxmlformats.org/officeDocument/2006/relationships/image" Target="../media/image30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27.png"/><Relationship Id="rId17" Type="http://schemas.openxmlformats.org/officeDocument/2006/relationships/customXml" Target="../ink/ink24.xml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26.png"/><Relationship Id="rId19" Type="http://schemas.openxmlformats.org/officeDocument/2006/relationships/customXml" Target="../ink/ink25.xml"/><Relationship Id="rId4" Type="http://schemas.openxmlformats.org/officeDocument/2006/relationships/image" Target="../media/image23.png"/><Relationship Id="rId9" Type="http://schemas.openxmlformats.org/officeDocument/2006/relationships/customXml" Target="../ink/ink20.xml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customXml" Target="../ink/ink27.xm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customXml" Target="../ink/ink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35.xml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" Type="http://schemas.openxmlformats.org/officeDocument/2006/relationships/customXml" Target="../ink/ink30.xml"/><Relationship Id="rId21" Type="http://schemas.openxmlformats.org/officeDocument/2006/relationships/customXml" Target="../ink/ink39.xml"/><Relationship Id="rId7" Type="http://schemas.openxmlformats.org/officeDocument/2006/relationships/customXml" Target="../ink/ink32.xml"/><Relationship Id="rId12" Type="http://schemas.openxmlformats.org/officeDocument/2006/relationships/image" Target="../media/image42.png"/><Relationship Id="rId17" Type="http://schemas.openxmlformats.org/officeDocument/2006/relationships/customXml" Target="../ink/ink37.xml"/><Relationship Id="rId25" Type="http://schemas.openxmlformats.org/officeDocument/2006/relationships/customXml" Target="../ink/ink41.xml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customXml" Target="../ink/ink34.xml"/><Relationship Id="rId24" Type="http://schemas.openxmlformats.org/officeDocument/2006/relationships/image" Target="../media/image48.png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23" Type="http://schemas.openxmlformats.org/officeDocument/2006/relationships/customXml" Target="../ink/ink40.xml"/><Relationship Id="rId28" Type="http://schemas.openxmlformats.org/officeDocument/2006/relationships/image" Target="../media/image50.png"/><Relationship Id="rId10" Type="http://schemas.openxmlformats.org/officeDocument/2006/relationships/image" Target="../media/image41.png"/><Relationship Id="rId19" Type="http://schemas.openxmlformats.org/officeDocument/2006/relationships/customXml" Target="../ink/ink38.xml"/><Relationship Id="rId4" Type="http://schemas.openxmlformats.org/officeDocument/2006/relationships/image" Target="../media/image38.png"/><Relationship Id="rId9" Type="http://schemas.openxmlformats.org/officeDocument/2006/relationships/customXml" Target="../ink/ink33.xml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customXml" Target="../ink/ink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10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of Best Fit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81012E-06EC-4361-8A96-EEE5F00924D2}"/>
              </a:ext>
            </a:extLst>
          </p:cNvPr>
          <p:cNvCxnSpPr/>
          <p:nvPr/>
        </p:nvCxnSpPr>
        <p:spPr>
          <a:xfrm>
            <a:off x="35960" y="1176395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CE5D2FC-E4A5-4AC5-85F5-DB1E696A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54" y="15412"/>
            <a:ext cx="11374691" cy="1071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1C2CB1-FBB2-4B3A-BAAB-DF380AFF2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1" y="1266077"/>
            <a:ext cx="7361248" cy="50473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F35D0A-16EB-4C4D-A745-0FBA9133A419}"/>
                  </a:ext>
                </a:extLst>
              </p14:cNvPr>
              <p14:cNvContentPartPr/>
              <p14:nvPr/>
            </p14:nvContentPartPr>
            <p14:xfrm>
              <a:off x="3141287" y="2877411"/>
              <a:ext cx="1864080" cy="122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F35D0A-16EB-4C4D-A745-0FBA9133A4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2647" y="2868771"/>
                <a:ext cx="1881720" cy="12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1CCBB3-6AA5-473C-A694-F72FF54D74D0}"/>
                  </a:ext>
                </a:extLst>
              </p14:cNvPr>
              <p14:cNvContentPartPr/>
              <p14:nvPr/>
            </p14:nvContentPartPr>
            <p14:xfrm>
              <a:off x="276047" y="5152251"/>
              <a:ext cx="1896120" cy="420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1CCBB3-6AA5-473C-A694-F72FF54D74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407" y="5143251"/>
                <a:ext cx="1913760" cy="4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0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67092-2AFB-4935-A9DE-BC9E0C7F1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139493" cy="6286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A96B7A-E8E9-447E-8F9A-A1D56310FBFD}"/>
                  </a:ext>
                </a:extLst>
              </p14:cNvPr>
              <p14:cNvContentPartPr/>
              <p14:nvPr/>
            </p14:nvContentPartPr>
            <p14:xfrm>
              <a:off x="3402550" y="2482851"/>
              <a:ext cx="1483920" cy="293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A96B7A-E8E9-447E-8F9A-A1D56310FB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3908" y="2474211"/>
                <a:ext cx="1501564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88B1A15-5F66-41D1-A8FE-D3486E4D65E9}"/>
                  </a:ext>
                </a:extLst>
              </p14:cNvPr>
              <p14:cNvContentPartPr/>
              <p14:nvPr/>
            </p14:nvContentPartPr>
            <p14:xfrm>
              <a:off x="48790" y="5724291"/>
              <a:ext cx="1776240" cy="630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88B1A15-5F66-41D1-A8FE-D3486E4D65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50" y="5715651"/>
                <a:ext cx="1793880" cy="6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51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54ADE-9123-4D76-BE81-E40B4BB98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9" y="80460"/>
            <a:ext cx="6617114" cy="62278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DFEF95-CBE1-4CE7-9671-225F0743338F}"/>
                  </a:ext>
                </a:extLst>
              </p14:cNvPr>
              <p14:cNvContentPartPr/>
              <p14:nvPr/>
            </p14:nvContentPartPr>
            <p14:xfrm>
              <a:off x="2184670" y="2454411"/>
              <a:ext cx="1200960" cy="147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DFEF95-CBE1-4CE7-9671-225F07433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5670" y="2445411"/>
                <a:ext cx="1218600" cy="14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15949C-B0E6-4363-9F6D-2958FD2E3E94}"/>
                  </a:ext>
                </a:extLst>
              </p14:cNvPr>
              <p14:cNvContentPartPr/>
              <p14:nvPr/>
            </p14:nvContentPartPr>
            <p14:xfrm>
              <a:off x="169030" y="5613411"/>
              <a:ext cx="1149840" cy="430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15949C-B0E6-4363-9F6D-2958FD2E3E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030" y="5604411"/>
                <a:ext cx="1167480" cy="4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35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6BAB6-55D2-4ED2-A014-E85C0813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05373" cy="6311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D804191-F0C9-4E0E-A075-F1483AC86F42}"/>
                  </a:ext>
                </a:extLst>
              </p14:cNvPr>
              <p14:cNvContentPartPr/>
              <p14:nvPr/>
            </p14:nvContentPartPr>
            <p14:xfrm>
              <a:off x="369190" y="3955251"/>
              <a:ext cx="382680" cy="11678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D804191-F0C9-4E0E-A075-F1483AC86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198" y="3946608"/>
                <a:ext cx="400303" cy="1185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B7E04BA-4C2D-4487-89AF-3DE2E9FC7E39}"/>
                  </a:ext>
                </a:extLst>
              </p14:cNvPr>
              <p14:cNvContentPartPr/>
              <p14:nvPr/>
            </p14:nvContentPartPr>
            <p14:xfrm>
              <a:off x="3349270" y="765291"/>
              <a:ext cx="43200" cy="604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B7E04BA-4C2D-4487-89AF-3DE2E9FC7E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0630" y="756291"/>
                <a:ext cx="608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80AD1B-0C2A-46BC-826D-6A1A36E0E279}"/>
                  </a:ext>
                </a:extLst>
              </p14:cNvPr>
              <p14:cNvContentPartPr/>
              <p14:nvPr/>
            </p14:nvContentPartPr>
            <p14:xfrm>
              <a:off x="4041190" y="1218171"/>
              <a:ext cx="59400" cy="669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80AD1B-0C2A-46BC-826D-6A1A36E0E2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2190" y="1209531"/>
                <a:ext cx="77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62CDB52-4678-4576-9F46-94367BD2E7CD}"/>
                  </a:ext>
                </a:extLst>
              </p14:cNvPr>
              <p14:cNvContentPartPr/>
              <p14:nvPr/>
            </p14:nvContentPartPr>
            <p14:xfrm>
              <a:off x="4466710" y="4861011"/>
              <a:ext cx="1040760" cy="147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62CDB52-4678-4576-9F46-94367BD2E7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7710" y="4852011"/>
                <a:ext cx="10584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54A1965-358C-48D2-83BB-7949FD449B91}"/>
                  </a:ext>
                </a:extLst>
              </p14:cNvPr>
              <p14:cNvContentPartPr/>
              <p14:nvPr/>
            </p14:nvContentPartPr>
            <p14:xfrm>
              <a:off x="1343710" y="171291"/>
              <a:ext cx="1136520" cy="18712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54A1965-358C-48D2-83BB-7949FD449B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4710" y="162651"/>
                <a:ext cx="1154160" cy="18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C416BBC-922D-425B-B3B2-37CD0E34753E}"/>
                  </a:ext>
                </a:extLst>
              </p14:cNvPr>
              <p14:cNvContentPartPr/>
              <p14:nvPr/>
            </p14:nvContentPartPr>
            <p14:xfrm>
              <a:off x="4506310" y="4287531"/>
              <a:ext cx="3344760" cy="10843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C416BBC-922D-425B-B3B2-37CD0E34753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97310" y="4278531"/>
                <a:ext cx="336240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88929AE-81A9-49A5-91AE-9C537D03C81E}"/>
                  </a:ext>
                </a:extLst>
              </p14:cNvPr>
              <p14:cNvContentPartPr/>
              <p14:nvPr/>
            </p14:nvContentPartPr>
            <p14:xfrm>
              <a:off x="8046550" y="4536291"/>
              <a:ext cx="1470960" cy="5436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88929AE-81A9-49A5-91AE-9C537D03C8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7552" y="4527645"/>
                <a:ext cx="1488596" cy="561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1058742-A94E-4C75-BC2B-1EE0130C0F6E}"/>
                  </a:ext>
                </a:extLst>
              </p14:cNvPr>
              <p14:cNvContentPartPr/>
              <p14:nvPr/>
            </p14:nvContentPartPr>
            <p14:xfrm>
              <a:off x="6569110" y="677091"/>
              <a:ext cx="4214520" cy="13305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1058742-A94E-4C75-BC2B-1EE0130C0F6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60111" y="668451"/>
                <a:ext cx="4232158" cy="13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E8E4A3E-A4D7-4B4A-8A3C-A118FAC7D340}"/>
                  </a:ext>
                </a:extLst>
              </p14:cNvPr>
              <p14:cNvContentPartPr/>
              <p14:nvPr/>
            </p14:nvContentPartPr>
            <p14:xfrm>
              <a:off x="6410350" y="1610931"/>
              <a:ext cx="5642280" cy="208440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E8E4A3E-A4D7-4B4A-8A3C-A118FAC7D3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01710" y="1602291"/>
                <a:ext cx="5659920" cy="21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D76C5172-57F8-43AE-93A3-56BA4E15AD0B}"/>
                  </a:ext>
                </a:extLst>
              </p14:cNvPr>
              <p14:cNvContentPartPr/>
              <p14:nvPr/>
            </p14:nvContentPartPr>
            <p14:xfrm>
              <a:off x="190270" y="5168811"/>
              <a:ext cx="2777040" cy="113976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D76C5172-57F8-43AE-93A3-56BA4E15AD0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1630" y="5160168"/>
                <a:ext cx="2794680" cy="11574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563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C80220-7D3D-4E6B-B5CF-5DBBA511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926515" cy="6362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DB3444-130D-4D09-8282-03B257184FCB}"/>
                  </a:ext>
                </a:extLst>
              </p14:cNvPr>
              <p14:cNvContentPartPr/>
              <p14:nvPr/>
            </p14:nvContentPartPr>
            <p14:xfrm>
              <a:off x="3605230" y="1101531"/>
              <a:ext cx="77400" cy="9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DB3444-130D-4D09-8282-03B257184F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590" y="1092531"/>
                <a:ext cx="95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757FA6-2E8B-4D40-BB5A-AC8D64103B47}"/>
                  </a:ext>
                </a:extLst>
              </p14:cNvPr>
              <p14:cNvContentPartPr/>
              <p14:nvPr/>
            </p14:nvContentPartPr>
            <p14:xfrm>
              <a:off x="2718910" y="432651"/>
              <a:ext cx="63720" cy="105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9757FA6-2E8B-4D40-BB5A-AC8D64103B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0270" y="423651"/>
                <a:ext cx="813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DE1985-B1A5-428D-B48B-16F6252A1F58}"/>
                  </a:ext>
                </a:extLst>
              </p14:cNvPr>
              <p14:cNvContentPartPr/>
              <p14:nvPr/>
            </p14:nvContentPartPr>
            <p14:xfrm>
              <a:off x="1197190" y="107211"/>
              <a:ext cx="775080" cy="637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DE1985-B1A5-428D-B48B-16F6252A1F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8550" y="98571"/>
                <a:ext cx="79272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D2F9BE-B9D8-4FDA-BE27-8F07D0598F29}"/>
                  </a:ext>
                </a:extLst>
              </p14:cNvPr>
              <p14:cNvContentPartPr/>
              <p14:nvPr/>
            </p14:nvContentPartPr>
            <p14:xfrm>
              <a:off x="1001350" y="897411"/>
              <a:ext cx="832320" cy="778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D2F9BE-B9D8-4FDA-BE27-8F07D0598F2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2706" y="888771"/>
                <a:ext cx="849968" cy="7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3385B18-EE8E-4460-AA48-0EB2EC561273}"/>
                  </a:ext>
                </a:extLst>
              </p14:cNvPr>
              <p14:cNvContentPartPr/>
              <p14:nvPr/>
            </p14:nvContentPartPr>
            <p14:xfrm>
              <a:off x="7025950" y="402051"/>
              <a:ext cx="5018040" cy="1519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3385B18-EE8E-4460-AA48-0EB2EC56127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17309" y="393409"/>
                <a:ext cx="5035681" cy="1537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05E5B3C-D55D-454C-86EE-8D033F67B20B}"/>
                  </a:ext>
                </a:extLst>
              </p14:cNvPr>
              <p14:cNvContentPartPr/>
              <p14:nvPr/>
            </p14:nvContentPartPr>
            <p14:xfrm>
              <a:off x="360910" y="5942091"/>
              <a:ext cx="2584440" cy="132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05E5B3C-D55D-454C-86EE-8D033F67B20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2270" y="5933451"/>
                <a:ext cx="26020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432252D-20F4-4A1E-B97B-A54DE1EE5B86}"/>
                  </a:ext>
                </a:extLst>
              </p14:cNvPr>
              <p14:cNvContentPartPr/>
              <p14:nvPr/>
            </p14:nvContentPartPr>
            <p14:xfrm>
              <a:off x="9017470" y="3005211"/>
              <a:ext cx="2241720" cy="475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432252D-20F4-4A1E-B97B-A54DE1EE5B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08829" y="2996211"/>
                <a:ext cx="2259363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9414303-9EF3-462B-B359-E09B0227D819}"/>
                  </a:ext>
                </a:extLst>
              </p14:cNvPr>
              <p14:cNvContentPartPr/>
              <p14:nvPr/>
            </p14:nvContentPartPr>
            <p14:xfrm>
              <a:off x="9080830" y="1906851"/>
              <a:ext cx="2813760" cy="856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9414303-9EF3-462B-B359-E09B0227D81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71830" y="1898211"/>
                <a:ext cx="283140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D866E3F-3C7A-4FBA-88B4-2951C171C3BA}"/>
                  </a:ext>
                </a:extLst>
              </p14:cNvPr>
              <p14:cNvContentPartPr/>
              <p14:nvPr/>
            </p14:nvContentPartPr>
            <p14:xfrm>
              <a:off x="172990" y="3931851"/>
              <a:ext cx="9787320" cy="21229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D866E3F-3C7A-4FBA-88B4-2951C171C3B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4350" y="3922853"/>
                <a:ext cx="9804960" cy="21405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44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50656-6B23-46F5-BC6B-A17EF124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6" y="125392"/>
            <a:ext cx="7161984" cy="61357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162596-2BF5-4453-A679-542D7F9C7314}"/>
                  </a:ext>
                </a:extLst>
              </p14:cNvPr>
              <p14:cNvContentPartPr/>
              <p14:nvPr/>
            </p14:nvContentPartPr>
            <p14:xfrm>
              <a:off x="2500390" y="3196371"/>
              <a:ext cx="444960" cy="180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162596-2BF5-4453-A679-542D7F9C73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1750" y="3187731"/>
                <a:ext cx="4626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959409-A178-4458-A515-E90D5C159D1E}"/>
                  </a:ext>
                </a:extLst>
              </p14:cNvPr>
              <p14:cNvContentPartPr/>
              <p14:nvPr/>
            </p14:nvContentPartPr>
            <p14:xfrm>
              <a:off x="6418990" y="1455051"/>
              <a:ext cx="1077120" cy="1122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959409-A178-4458-A515-E90D5C159D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0350" y="1446408"/>
                <a:ext cx="1094760" cy="1140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A6760FD-C5EA-4661-B5C1-2B4C01699683}"/>
                  </a:ext>
                </a:extLst>
              </p14:cNvPr>
              <p14:cNvContentPartPr/>
              <p14:nvPr/>
            </p14:nvContentPartPr>
            <p14:xfrm>
              <a:off x="233110" y="4169451"/>
              <a:ext cx="1609200" cy="2187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A6760FD-C5EA-4661-B5C1-2B4C016996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110" y="4160451"/>
                <a:ext cx="1626840" cy="22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475C1B3-87CA-4E29-B820-F60860714C10}"/>
                  </a:ext>
                </a:extLst>
              </p14:cNvPr>
              <p14:cNvContentPartPr/>
              <p14:nvPr/>
            </p14:nvContentPartPr>
            <p14:xfrm>
              <a:off x="7792750" y="1441731"/>
              <a:ext cx="1738440" cy="823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475C1B3-87CA-4E29-B820-F60860714C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84110" y="1432731"/>
                <a:ext cx="1756080" cy="8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44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C8B34A-837E-49B8-A48E-9528F174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0" y="112693"/>
            <a:ext cx="7818460" cy="61484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230CCD-7DCC-44DB-90F8-82F4ECA9687D}"/>
                  </a:ext>
                </a:extLst>
              </p14:cNvPr>
              <p14:cNvContentPartPr/>
              <p14:nvPr/>
            </p14:nvContentPartPr>
            <p14:xfrm>
              <a:off x="2722150" y="3005211"/>
              <a:ext cx="39240" cy="70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230CCD-7DCC-44DB-90F8-82F4ECA968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3510" y="2996571"/>
                <a:ext cx="568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4FA4E4F-BDFC-460E-BB5B-CF7AF1563B59}"/>
                  </a:ext>
                </a:extLst>
              </p14:cNvPr>
              <p14:cNvContentPartPr/>
              <p14:nvPr/>
            </p14:nvContentPartPr>
            <p14:xfrm>
              <a:off x="7040350" y="751611"/>
              <a:ext cx="1839240" cy="699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4FA4E4F-BDFC-460E-BB5B-CF7AF1563B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1352" y="742971"/>
                <a:ext cx="1856877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5D2FA09-0F0B-4154-9A8A-FD6EDB4CEFCB}"/>
                  </a:ext>
                </a:extLst>
              </p14:cNvPr>
              <p14:cNvContentPartPr/>
              <p14:nvPr/>
            </p14:nvContentPartPr>
            <p14:xfrm>
              <a:off x="6780070" y="2092611"/>
              <a:ext cx="1332360" cy="816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5D2FA09-0F0B-4154-9A8A-FD6EDB4CEF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71070" y="2083971"/>
                <a:ext cx="135000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B14052F-D81B-4011-A627-C6039F5A26E7}"/>
                  </a:ext>
                </a:extLst>
              </p14:cNvPr>
              <p14:cNvContentPartPr/>
              <p14:nvPr/>
            </p14:nvContentPartPr>
            <p14:xfrm>
              <a:off x="3841030" y="2348211"/>
              <a:ext cx="91080" cy="76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B14052F-D81B-4011-A627-C6039F5A26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2030" y="2339211"/>
                <a:ext cx="1087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C630F65-1F60-433B-9BFF-D9E94CC1256B}"/>
                  </a:ext>
                </a:extLst>
              </p14:cNvPr>
              <p14:cNvContentPartPr/>
              <p14:nvPr/>
            </p14:nvContentPartPr>
            <p14:xfrm>
              <a:off x="4959190" y="1729371"/>
              <a:ext cx="105480" cy="88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C630F65-1F60-433B-9BFF-D9E94CC125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0550" y="1720371"/>
                <a:ext cx="123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ECB59F0-3FC6-43AF-9114-F0889113AC8A}"/>
                  </a:ext>
                </a:extLst>
              </p14:cNvPr>
              <p14:cNvContentPartPr/>
              <p14:nvPr/>
            </p14:nvContentPartPr>
            <p14:xfrm>
              <a:off x="5785390" y="1492851"/>
              <a:ext cx="829440" cy="559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ECB59F0-3FC6-43AF-9114-F0889113AC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76390" y="1483851"/>
                <a:ext cx="847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8531A8F-BD78-4C4A-BB03-70629E4EE85E}"/>
                  </a:ext>
                </a:extLst>
              </p14:cNvPr>
              <p14:cNvContentPartPr/>
              <p14:nvPr/>
            </p14:nvContentPartPr>
            <p14:xfrm>
              <a:off x="8425630" y="3694971"/>
              <a:ext cx="2855520" cy="11145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8531A8F-BD78-4C4A-BB03-70629E4EE8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16630" y="3685971"/>
                <a:ext cx="2873160" cy="11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8C74292-BD27-4809-940B-075526A7B9ED}"/>
                  </a:ext>
                </a:extLst>
              </p14:cNvPr>
              <p14:cNvContentPartPr/>
              <p14:nvPr/>
            </p14:nvContentPartPr>
            <p14:xfrm>
              <a:off x="6282190" y="3591291"/>
              <a:ext cx="1586520" cy="533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8C74292-BD27-4809-940B-075526A7B9E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3548" y="3582291"/>
                <a:ext cx="1604164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56D9558-4651-4B95-979E-91FF347340CE}"/>
                  </a:ext>
                </a:extLst>
              </p14:cNvPr>
              <p14:cNvContentPartPr/>
              <p14:nvPr/>
            </p14:nvContentPartPr>
            <p14:xfrm>
              <a:off x="247870" y="3897651"/>
              <a:ext cx="2568960" cy="2226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56D9558-4651-4B95-979E-91FF347340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9230" y="3889011"/>
                <a:ext cx="2586600" cy="22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DAA0784-9DE3-444F-830A-FD772AC705C1}"/>
                  </a:ext>
                </a:extLst>
              </p14:cNvPr>
              <p14:cNvContentPartPr/>
              <p14:nvPr/>
            </p14:nvContentPartPr>
            <p14:xfrm>
              <a:off x="4697830" y="4200411"/>
              <a:ext cx="874080" cy="585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DAA0784-9DE3-444F-830A-FD772AC705C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89186" y="4191771"/>
                <a:ext cx="891727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8A91003-9AC2-4A03-83B0-A1CB0F181485}"/>
                  </a:ext>
                </a:extLst>
              </p14:cNvPr>
              <p14:cNvContentPartPr/>
              <p14:nvPr/>
            </p14:nvContentPartPr>
            <p14:xfrm>
              <a:off x="6907150" y="1473771"/>
              <a:ext cx="1988280" cy="324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8A91003-9AC2-4A03-83B0-A1CB0F18148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98150" y="1464771"/>
                <a:ext cx="20059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9F0D1FF-FFAC-4EB8-95E7-6EE8F8B8226F}"/>
                  </a:ext>
                </a:extLst>
              </p14:cNvPr>
              <p14:cNvContentPartPr/>
              <p14:nvPr/>
            </p14:nvContentPartPr>
            <p14:xfrm>
              <a:off x="10532710" y="4907451"/>
              <a:ext cx="888840" cy="644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9F0D1FF-FFAC-4EB8-95E7-6EE8F8B822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524070" y="4898451"/>
                <a:ext cx="9064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84DAE67-F733-4FF3-9E78-8933E4A89A48}"/>
                  </a:ext>
                </a:extLst>
              </p14:cNvPr>
              <p14:cNvContentPartPr/>
              <p14:nvPr/>
            </p14:nvContentPartPr>
            <p14:xfrm>
              <a:off x="4460950" y="4330731"/>
              <a:ext cx="4781880" cy="22334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84DAE67-F733-4FF3-9E78-8933E4A89A4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310" y="4322090"/>
                <a:ext cx="4799520" cy="22510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1956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Unit 10 Line of Best 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45</cp:revision>
  <cp:lastPrinted>2018-11-23T19:54:51Z</cp:lastPrinted>
  <dcterms:created xsi:type="dcterms:W3CDTF">2018-08-29T02:57:50Z</dcterms:created>
  <dcterms:modified xsi:type="dcterms:W3CDTF">2019-09-03T00:36:20Z</dcterms:modified>
</cp:coreProperties>
</file>